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0"/>
  </p:notesMasterIdLst>
  <p:sldIdLst>
    <p:sldId id="256" r:id="rId6"/>
    <p:sldId id="2147471871" r:id="rId7"/>
    <p:sldId id="2147471916" r:id="rId8"/>
    <p:sldId id="2147471915" r:id="rId9"/>
    <p:sldId id="2147471912" r:id="rId10"/>
    <p:sldId id="2147471897" r:id="rId11"/>
    <p:sldId id="2147471898" r:id="rId12"/>
    <p:sldId id="2147471917" r:id="rId13"/>
    <p:sldId id="2147471899" r:id="rId14"/>
    <p:sldId id="2147471914" r:id="rId15"/>
    <p:sldId id="2147471900" r:id="rId16"/>
    <p:sldId id="2147471918" r:id="rId17"/>
    <p:sldId id="292" r:id="rId18"/>
    <p:sldId id="2147471921" r:id="rId19"/>
    <p:sldId id="2147471922" r:id="rId20"/>
    <p:sldId id="2147471919" r:id="rId21"/>
    <p:sldId id="2147471910" r:id="rId22"/>
    <p:sldId id="2147471923" r:id="rId23"/>
    <p:sldId id="2147471911" r:id="rId24"/>
    <p:sldId id="2147471920" r:id="rId25"/>
    <p:sldId id="2147471903" r:id="rId26"/>
    <p:sldId id="2147471894" r:id="rId27"/>
    <p:sldId id="2147471904" r:id="rId28"/>
    <p:sldId id="261"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484D8DE6-1F69-46FC-A692-E040634D488E}">
          <p14:sldIdLst>
            <p14:sldId id="256"/>
          </p14:sldIdLst>
        </p14:section>
        <p14:section name="Body" id="{4AE1142D-0F70-4F2B-AD3B-45FAE54EBD42}">
          <p14:sldIdLst>
            <p14:sldId id="2147471871"/>
            <p14:sldId id="2147471916"/>
            <p14:sldId id="2147471915"/>
            <p14:sldId id="2147471912"/>
            <p14:sldId id="2147471897"/>
            <p14:sldId id="2147471898"/>
            <p14:sldId id="2147471917"/>
            <p14:sldId id="2147471899"/>
            <p14:sldId id="2147471914"/>
            <p14:sldId id="2147471900"/>
            <p14:sldId id="2147471918"/>
            <p14:sldId id="292"/>
            <p14:sldId id="2147471921"/>
            <p14:sldId id="2147471922"/>
            <p14:sldId id="2147471919"/>
            <p14:sldId id="2147471910"/>
            <p14:sldId id="2147471923"/>
            <p14:sldId id="2147471911"/>
            <p14:sldId id="2147471920"/>
            <p14:sldId id="2147471903"/>
            <p14:sldId id="2147471894"/>
            <p14:sldId id="2147471904"/>
          </p14:sldIdLst>
        </p14:section>
        <p14:section name="End" id="{38126EED-0375-4BCE-900E-A67A8DDD36DC}">
          <p14:sldIdLst>
            <p14:sldId id="2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B7BD67-7A12-8A6C-7A81-B558868923BC}" name="Emma Keller" initials="EK" userId="S::ekeller@bsphn.org.au::c022c7cc-16d8-4d7c-b124-749831b31642" providerId="AD"/>
  <p188:author id="{907FB7DC-65A5-42A7-CAA4-F46B7263DE8F}" name="Jade Bauer" initials="JB" userId="S::jbauer@bsphn.org.au::2d8530d5-d77b-4e68-9f86-a06910845e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9"/>
    <a:srgbClr val="99CA3C"/>
    <a:srgbClr val="53C1AB"/>
    <a:srgbClr val="FFFFFF"/>
    <a:srgbClr val="F69068"/>
    <a:srgbClr val="CFE9EA"/>
    <a:srgbClr val="119196"/>
    <a:srgbClr val="98DACD"/>
    <a:srgbClr val="F16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24E50-C894-BC48-4170-11C864AA4A20}" v="6" dt="2024-06-06T05:59:04.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55" autoAdjust="0"/>
    <p:restoredTop sz="86393" autoAdjust="0"/>
  </p:normalViewPr>
  <p:slideViewPr>
    <p:cSldViewPr snapToGrid="0">
      <p:cViewPr varScale="1">
        <p:scale>
          <a:sx n="82" d="100"/>
          <a:sy n="82" d="100"/>
        </p:scale>
        <p:origin x="184" y="3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How" userId="S::ahow@bsphn.org.au::5e93c19e-502c-4772-8a36-2243c43d0ac3" providerId="AD" clId="Web-{D6E041E6-9637-4C50-A695-D354FC6F73E7}"/>
    <pc:docChg chg="modSld">
      <pc:chgData name="Angela How" userId="S::ahow@bsphn.org.au::5e93c19e-502c-4772-8a36-2243c43d0ac3" providerId="AD" clId="Web-{D6E041E6-9637-4C50-A695-D354FC6F73E7}" dt="2023-08-21T01:54:17.518" v="18"/>
      <pc:docMkLst>
        <pc:docMk/>
      </pc:docMkLst>
      <pc:sldChg chg="modSp modNotes">
        <pc:chgData name="Angela How" userId="S::ahow@bsphn.org.au::5e93c19e-502c-4772-8a36-2243c43d0ac3" providerId="AD" clId="Web-{D6E041E6-9637-4C50-A695-D354FC6F73E7}" dt="2023-08-21T01:54:17.518" v="18"/>
        <pc:sldMkLst>
          <pc:docMk/>
          <pc:sldMk cId="2312864657" sldId="2147471877"/>
        </pc:sldMkLst>
        <pc:spChg chg="mod">
          <ac:chgData name="Angela How" userId="S::ahow@bsphn.org.au::5e93c19e-502c-4772-8a36-2243c43d0ac3" providerId="AD" clId="Web-{D6E041E6-9637-4C50-A695-D354FC6F73E7}" dt="2023-08-21T01:54:02.924" v="16" actId="20577"/>
          <ac:spMkLst>
            <pc:docMk/>
            <pc:sldMk cId="2312864657" sldId="2147471877"/>
            <ac:spMk id="2" creationId="{466F3D96-3D12-427F-ABDD-AAF66DFFC632}"/>
          </ac:spMkLst>
        </pc:spChg>
      </pc:sldChg>
    </pc:docChg>
  </pc:docChgLst>
  <pc:docChgLst>
    <pc:chgData name="Angela How" userId="S::ahow@bsphn.org.au::5e93c19e-502c-4772-8a36-2243c43d0ac3" providerId="AD" clId="Web-{3E0C3354-19F9-407E-A914-501C4EAB41AF}"/>
    <pc:docChg chg="modSld">
      <pc:chgData name="Angela How" userId="S::ahow@bsphn.org.au::5e93c19e-502c-4772-8a36-2243c43d0ac3" providerId="AD" clId="Web-{3E0C3354-19F9-407E-A914-501C4EAB41AF}" dt="2023-06-22T09:39:18.864" v="1" actId="20577"/>
      <pc:docMkLst>
        <pc:docMk/>
      </pc:docMkLst>
    </pc:docChg>
  </pc:docChgLst>
  <pc:docChgLst>
    <pc:chgData name="Angela How" userId="S::ahow@bsphn.org.au::5e93c19e-502c-4772-8a36-2243c43d0ac3" providerId="AD" clId="Web-{B073DFB1-7FF3-4BC7-3418-C912D7D52119}"/>
    <pc:docChg chg="modSld">
      <pc:chgData name="Angela How" userId="S::ahow@bsphn.org.au::5e93c19e-502c-4772-8a36-2243c43d0ac3" providerId="AD" clId="Web-{B073DFB1-7FF3-4BC7-3418-C912D7D52119}" dt="2023-08-21T05:15:04.289" v="0" actId="14100"/>
      <pc:docMkLst>
        <pc:docMk/>
      </pc:docMkLst>
      <pc:sldChg chg="modSp">
        <pc:chgData name="Angela How" userId="S::ahow@bsphn.org.au::5e93c19e-502c-4772-8a36-2243c43d0ac3" providerId="AD" clId="Web-{B073DFB1-7FF3-4BC7-3418-C912D7D52119}" dt="2023-08-21T05:15:04.289" v="0" actId="14100"/>
        <pc:sldMkLst>
          <pc:docMk/>
          <pc:sldMk cId="3406984323" sldId="394"/>
        </pc:sldMkLst>
        <pc:spChg chg="mod">
          <ac:chgData name="Angela How" userId="S::ahow@bsphn.org.au::5e93c19e-502c-4772-8a36-2243c43d0ac3" providerId="AD" clId="Web-{B073DFB1-7FF3-4BC7-3418-C912D7D52119}" dt="2023-08-21T05:15:04.289" v="0" actId="14100"/>
          <ac:spMkLst>
            <pc:docMk/>
            <pc:sldMk cId="3406984323" sldId="394"/>
            <ac:spMk id="9" creationId="{151556B2-0CF6-4000-BB65-6CE5A6A982F8}"/>
          </ac:spMkLst>
        </pc:spChg>
      </pc:sldChg>
    </pc:docChg>
  </pc:docChgLst>
  <pc:docChgLst>
    <pc:chgData name="Ivy Houston-Daw" userId="S::ihoustondaw@bsphn.org.au::c425bdf9-c300-4937-8731-59d6a8cdb1f3" providerId="AD" clId="Web-{B5F2AD25-953B-FAFD-9938-A706FDF521E6}"/>
    <pc:docChg chg="addSld delSld modSld modSection">
      <pc:chgData name="Ivy Houston-Daw" userId="S::ihoustondaw@bsphn.org.au::c425bdf9-c300-4937-8731-59d6a8cdb1f3" providerId="AD" clId="Web-{B5F2AD25-953B-FAFD-9938-A706FDF521E6}" dt="2024-01-19T05:09:42.598" v="1648" actId="1076"/>
      <pc:docMkLst>
        <pc:docMk/>
      </pc:docMkLst>
      <pc:sldChg chg="addSp delSp modSp del">
        <pc:chgData name="Ivy Houston-Daw" userId="S::ihoustondaw@bsphn.org.au::c425bdf9-c300-4937-8731-59d6a8cdb1f3" providerId="AD" clId="Web-{B5F2AD25-953B-FAFD-9938-A706FDF521E6}" dt="2024-01-19T01:25:14.927" v="658"/>
        <pc:sldMkLst>
          <pc:docMk/>
          <pc:sldMk cId="2427995322" sldId="291"/>
        </pc:sldMkLst>
        <pc:spChg chg="mod">
          <ac:chgData name="Ivy Houston-Daw" userId="S::ihoustondaw@bsphn.org.au::c425bdf9-c300-4937-8731-59d6a8cdb1f3" providerId="AD" clId="Web-{B5F2AD25-953B-FAFD-9938-A706FDF521E6}" dt="2024-01-19T01:24:35.972" v="649" actId="20577"/>
          <ac:spMkLst>
            <pc:docMk/>
            <pc:sldMk cId="2427995322" sldId="291"/>
            <ac:spMk id="2" creationId="{FC16FC16-F988-C0E9-3C5D-7BC8CA2C0940}"/>
          </ac:spMkLst>
        </pc:spChg>
        <pc:spChg chg="add del mod ord">
          <ac:chgData name="Ivy Houston-Daw" userId="S::ihoustondaw@bsphn.org.au::c425bdf9-c300-4937-8731-59d6a8cdb1f3" providerId="AD" clId="Web-{B5F2AD25-953B-FAFD-9938-A706FDF521E6}" dt="2024-01-19T01:24:17.378" v="639"/>
          <ac:spMkLst>
            <pc:docMk/>
            <pc:sldMk cId="2427995322" sldId="291"/>
            <ac:spMk id="3" creationId="{DABC5FCF-330E-CB0D-6023-F4B51D091CE9}"/>
          </ac:spMkLst>
        </pc:spChg>
        <pc:spChg chg="mod">
          <ac:chgData name="Ivy Houston-Daw" userId="S::ihoustondaw@bsphn.org.au::c425bdf9-c300-4937-8731-59d6a8cdb1f3" providerId="AD" clId="Web-{B5F2AD25-953B-FAFD-9938-A706FDF521E6}" dt="2024-01-19T01:24:45.644" v="650" actId="1076"/>
          <ac:spMkLst>
            <pc:docMk/>
            <pc:sldMk cId="2427995322" sldId="291"/>
            <ac:spMk id="4" creationId="{9B65AFEE-4B73-A1A0-6980-3C5C1822E2FA}"/>
          </ac:spMkLst>
        </pc:spChg>
        <pc:spChg chg="add mod ord">
          <ac:chgData name="Ivy Houston-Daw" userId="S::ihoustondaw@bsphn.org.au::c425bdf9-c300-4937-8731-59d6a8cdb1f3" providerId="AD" clId="Web-{B5F2AD25-953B-FAFD-9938-A706FDF521E6}" dt="2024-01-19T01:24:10.581" v="638" actId="14100"/>
          <ac:spMkLst>
            <pc:docMk/>
            <pc:sldMk cId="2427995322" sldId="291"/>
            <ac:spMk id="5" creationId="{3A9C2074-5DB0-5B0B-61A6-AB2C58ADA5EF}"/>
          </ac:spMkLst>
        </pc:spChg>
        <pc:spChg chg="mod">
          <ac:chgData name="Ivy Houston-Daw" userId="S::ihoustondaw@bsphn.org.au::c425bdf9-c300-4937-8731-59d6a8cdb1f3" providerId="AD" clId="Web-{B5F2AD25-953B-FAFD-9938-A706FDF521E6}" dt="2024-01-19T01:24:00.518" v="636" actId="1076"/>
          <ac:spMkLst>
            <pc:docMk/>
            <pc:sldMk cId="2427995322" sldId="291"/>
            <ac:spMk id="6" creationId="{CAAB9C29-8E97-283C-353F-A1852440D9D0}"/>
          </ac:spMkLst>
        </pc:spChg>
        <pc:spChg chg="add mod">
          <ac:chgData name="Ivy Houston-Daw" userId="S::ihoustondaw@bsphn.org.au::c425bdf9-c300-4937-8731-59d6a8cdb1f3" providerId="AD" clId="Web-{B5F2AD25-953B-FAFD-9938-A706FDF521E6}" dt="2024-01-19T01:25:00.707" v="654" actId="14100"/>
          <ac:spMkLst>
            <pc:docMk/>
            <pc:sldMk cId="2427995322" sldId="291"/>
            <ac:spMk id="7" creationId="{34DDB8C4-F378-E0E2-2152-5343EE10C866}"/>
          </ac:spMkLst>
        </pc:spChg>
        <pc:picChg chg="mod">
          <ac:chgData name="Ivy Houston-Daw" userId="S::ihoustondaw@bsphn.org.au::c425bdf9-c300-4937-8731-59d6a8cdb1f3" providerId="AD" clId="Web-{B5F2AD25-953B-FAFD-9938-A706FDF521E6}" dt="2024-01-19T01:24:04.862" v="637" actId="1076"/>
          <ac:picMkLst>
            <pc:docMk/>
            <pc:sldMk cId="2427995322" sldId="291"/>
            <ac:picMk id="8" creationId="{0C4558E1-F8C9-B183-36C7-5F64954F2975}"/>
          </ac:picMkLst>
        </pc:picChg>
      </pc:sldChg>
      <pc:sldChg chg="addSp delSp modSp">
        <pc:chgData name="Ivy Houston-Daw" userId="S::ihoustondaw@bsphn.org.au::c425bdf9-c300-4937-8731-59d6a8cdb1f3" providerId="AD" clId="Web-{B5F2AD25-953B-FAFD-9938-A706FDF521E6}" dt="2024-01-19T04:48:20.492" v="1457" actId="1076"/>
        <pc:sldMkLst>
          <pc:docMk/>
          <pc:sldMk cId="4293292465" sldId="2147471894"/>
        </pc:sldMkLst>
        <pc:spChg chg="add del mod">
          <ac:chgData name="Ivy Houston-Daw" userId="S::ihoustondaw@bsphn.org.au::c425bdf9-c300-4937-8731-59d6a8cdb1f3" providerId="AD" clId="Web-{B5F2AD25-953B-FAFD-9938-A706FDF521E6}" dt="2024-01-19T03:49:16.494" v="1125"/>
          <ac:spMkLst>
            <pc:docMk/>
            <pc:sldMk cId="4293292465" sldId="2147471894"/>
            <ac:spMk id="2" creationId="{05B93D8D-743D-6A53-5B28-C562FF36D100}"/>
          </ac:spMkLst>
        </pc:spChg>
        <pc:spChg chg="del mod">
          <ac:chgData name="Ivy Houston-Daw" userId="S::ihoustondaw@bsphn.org.au::c425bdf9-c300-4937-8731-59d6a8cdb1f3" providerId="AD" clId="Web-{B5F2AD25-953B-FAFD-9938-A706FDF521E6}" dt="2024-01-19T03:52:06.528" v="1167"/>
          <ac:spMkLst>
            <pc:docMk/>
            <pc:sldMk cId="4293292465" sldId="2147471894"/>
            <ac:spMk id="3" creationId="{B7B78D28-90B2-C154-75D9-2133B6E8569A}"/>
          </ac:spMkLst>
        </pc:spChg>
        <pc:spChg chg="add mod">
          <ac:chgData name="Ivy Houston-Daw" userId="S::ihoustondaw@bsphn.org.au::c425bdf9-c300-4937-8731-59d6a8cdb1f3" providerId="AD" clId="Web-{B5F2AD25-953B-FAFD-9938-A706FDF521E6}" dt="2024-01-19T04:48:20.492" v="1457" actId="1076"/>
          <ac:spMkLst>
            <pc:docMk/>
            <pc:sldMk cId="4293292465" sldId="2147471894"/>
            <ac:spMk id="4" creationId="{9E80D586-0614-BDD6-0B35-6AEF1DEEAE2B}"/>
          </ac:spMkLst>
        </pc:spChg>
        <pc:spChg chg="add del mod">
          <ac:chgData name="Ivy Houston-Daw" userId="S::ihoustondaw@bsphn.org.au::c425bdf9-c300-4937-8731-59d6a8cdb1f3" providerId="AD" clId="Web-{B5F2AD25-953B-FAFD-9938-A706FDF521E6}" dt="2024-01-19T03:50:34.011" v="1142"/>
          <ac:spMkLst>
            <pc:docMk/>
            <pc:sldMk cId="4293292465" sldId="2147471894"/>
            <ac:spMk id="5" creationId="{77291499-8C73-8C98-13A9-A99D0355DEA5}"/>
          </ac:spMkLst>
        </pc:spChg>
        <pc:spChg chg="add mod">
          <ac:chgData name="Ivy Houston-Daw" userId="S::ihoustondaw@bsphn.org.au::c425bdf9-c300-4937-8731-59d6a8cdb1f3" providerId="AD" clId="Web-{B5F2AD25-953B-FAFD-9938-A706FDF521E6}" dt="2024-01-19T04:48:13.977" v="1456" actId="1076"/>
          <ac:spMkLst>
            <pc:docMk/>
            <pc:sldMk cId="4293292465" sldId="2147471894"/>
            <ac:spMk id="6" creationId="{66440F74-D9C8-DE63-34E1-8F29043A4808}"/>
          </ac:spMkLst>
        </pc:spChg>
        <pc:spChg chg="mod">
          <ac:chgData name="Ivy Houston-Daw" userId="S::ihoustondaw@bsphn.org.au::c425bdf9-c300-4937-8731-59d6a8cdb1f3" providerId="AD" clId="Web-{B5F2AD25-953B-FAFD-9938-A706FDF521E6}" dt="2024-01-19T04:47:48.476" v="1451" actId="1076"/>
          <ac:spMkLst>
            <pc:docMk/>
            <pc:sldMk cId="4293292465" sldId="2147471894"/>
            <ac:spMk id="9" creationId="{151556B2-0CF6-4000-BB65-6CE5A6A982F8}"/>
          </ac:spMkLst>
        </pc:spChg>
        <pc:spChg chg="add mod">
          <ac:chgData name="Ivy Houston-Daw" userId="S::ihoustondaw@bsphn.org.au::c425bdf9-c300-4937-8731-59d6a8cdb1f3" providerId="AD" clId="Web-{B5F2AD25-953B-FAFD-9938-A706FDF521E6}" dt="2024-01-19T04:48:10.539" v="1455" actId="1076"/>
          <ac:spMkLst>
            <pc:docMk/>
            <pc:sldMk cId="4293292465" sldId="2147471894"/>
            <ac:spMk id="10" creationId="{3298DAF8-B856-1A6E-40EA-9E7484C8C71F}"/>
          </ac:spMkLst>
        </pc:spChg>
        <pc:picChg chg="add del mod">
          <ac:chgData name="Ivy Houston-Daw" userId="S::ihoustondaw@bsphn.org.au::c425bdf9-c300-4937-8731-59d6a8cdb1f3" providerId="AD" clId="Web-{B5F2AD25-953B-FAFD-9938-A706FDF521E6}" dt="2024-01-19T04:47:38.617" v="1449"/>
          <ac:picMkLst>
            <pc:docMk/>
            <pc:sldMk cId="4293292465" sldId="2147471894"/>
            <ac:picMk id="12" creationId="{E3E65763-46B3-1691-E593-109E30192318}"/>
          </ac:picMkLst>
        </pc:picChg>
      </pc:sldChg>
      <pc:sldChg chg="addSp delSp modSp">
        <pc:chgData name="Ivy Houston-Daw" userId="S::ihoustondaw@bsphn.org.au::c425bdf9-c300-4937-8731-59d6a8cdb1f3" providerId="AD" clId="Web-{B5F2AD25-953B-FAFD-9938-A706FDF521E6}" dt="2024-01-19T05:05:12.296" v="1597"/>
        <pc:sldMkLst>
          <pc:docMk/>
          <pc:sldMk cId="1134093997" sldId="2147471897"/>
        </pc:sldMkLst>
        <pc:spChg chg="mod">
          <ac:chgData name="Ivy Houston-Daw" userId="S::ihoustondaw@bsphn.org.au::c425bdf9-c300-4937-8731-59d6a8cdb1f3" providerId="AD" clId="Web-{B5F2AD25-953B-FAFD-9938-A706FDF521E6}" dt="2024-01-19T03:09:15.995" v="896" actId="14100"/>
          <ac:spMkLst>
            <pc:docMk/>
            <pc:sldMk cId="1134093997" sldId="2147471897"/>
            <ac:spMk id="2" creationId="{FC16FC16-F988-C0E9-3C5D-7BC8CA2C0940}"/>
          </ac:spMkLst>
        </pc:spChg>
        <pc:spChg chg="add mod">
          <ac:chgData name="Ivy Houston-Daw" userId="S::ihoustondaw@bsphn.org.au::c425bdf9-c300-4937-8731-59d6a8cdb1f3" providerId="AD" clId="Web-{B5F2AD25-953B-FAFD-9938-A706FDF521E6}" dt="2024-01-19T05:05:12.296" v="1597"/>
          <ac:spMkLst>
            <pc:docMk/>
            <pc:sldMk cId="1134093997" sldId="2147471897"/>
            <ac:spMk id="3" creationId="{EA1901FE-3F77-873C-B618-15FC4A091F26}"/>
          </ac:spMkLst>
        </pc:spChg>
        <pc:spChg chg="add mod">
          <ac:chgData name="Ivy Houston-Daw" userId="S::ihoustondaw@bsphn.org.au::c425bdf9-c300-4937-8731-59d6a8cdb1f3" providerId="AD" clId="Web-{B5F2AD25-953B-FAFD-9938-A706FDF521E6}" dt="2024-01-19T03:07:48.507" v="886" actId="1076"/>
          <ac:spMkLst>
            <pc:docMk/>
            <pc:sldMk cId="1134093997" sldId="2147471897"/>
            <ac:spMk id="4" creationId="{7C13F368-3BEA-45C3-87A8-6839BC7EF4F8}"/>
          </ac:spMkLst>
        </pc:spChg>
        <pc:spChg chg="add mod">
          <ac:chgData name="Ivy Houston-Daw" userId="S::ihoustondaw@bsphn.org.au::c425bdf9-c300-4937-8731-59d6a8cdb1f3" providerId="AD" clId="Web-{B5F2AD25-953B-FAFD-9938-A706FDF521E6}" dt="2024-01-19T03:07:48.523" v="887" actId="1076"/>
          <ac:spMkLst>
            <pc:docMk/>
            <pc:sldMk cId="1134093997" sldId="2147471897"/>
            <ac:spMk id="5" creationId="{2FD2260A-9268-5F4E-5356-2B63FE9BACEA}"/>
          </ac:spMkLst>
        </pc:spChg>
        <pc:spChg chg="add mod">
          <ac:chgData name="Ivy Houston-Daw" userId="S::ihoustondaw@bsphn.org.au::c425bdf9-c300-4937-8731-59d6a8cdb1f3" providerId="AD" clId="Web-{B5F2AD25-953B-FAFD-9938-A706FDF521E6}" dt="2024-01-19T03:07:48.523" v="888" actId="1076"/>
          <ac:spMkLst>
            <pc:docMk/>
            <pc:sldMk cId="1134093997" sldId="2147471897"/>
            <ac:spMk id="6" creationId="{CD2BC334-B1EC-4277-ADE2-851913178011}"/>
          </ac:spMkLst>
        </pc:spChg>
        <pc:spChg chg="del">
          <ac:chgData name="Ivy Houston-Daw" userId="S::ihoustondaw@bsphn.org.au::c425bdf9-c300-4937-8731-59d6a8cdb1f3" providerId="AD" clId="Web-{B5F2AD25-953B-FAFD-9938-A706FDF521E6}" dt="2024-01-18T23:19:03.616" v="4"/>
          <ac:spMkLst>
            <pc:docMk/>
            <pc:sldMk cId="1134093997" sldId="2147471897"/>
            <ac:spMk id="7" creationId="{C72AF9D1-30FB-7916-4886-3CA0BA550088}"/>
          </ac:spMkLst>
        </pc:spChg>
        <pc:spChg chg="add mod ord">
          <ac:chgData name="Ivy Houston-Daw" userId="S::ihoustondaw@bsphn.org.au::c425bdf9-c300-4937-8731-59d6a8cdb1f3" providerId="AD" clId="Web-{B5F2AD25-953B-FAFD-9938-A706FDF521E6}" dt="2024-01-19T03:06:25.895" v="872" actId="1076"/>
          <ac:spMkLst>
            <pc:docMk/>
            <pc:sldMk cId="1134093997" sldId="2147471897"/>
            <ac:spMk id="7" creationId="{EA402F70-64CF-B474-A738-BB04F1AC3390}"/>
          </ac:spMkLst>
        </pc:spChg>
        <pc:spChg chg="add mod">
          <ac:chgData name="Ivy Houston-Daw" userId="S::ihoustondaw@bsphn.org.au::c425bdf9-c300-4937-8731-59d6a8cdb1f3" providerId="AD" clId="Web-{B5F2AD25-953B-FAFD-9938-A706FDF521E6}" dt="2024-01-19T03:08:30.946" v="894" actId="20577"/>
          <ac:spMkLst>
            <pc:docMk/>
            <pc:sldMk cId="1134093997" sldId="2147471897"/>
            <ac:spMk id="8" creationId="{B7445373-B757-ACAF-949E-53ED0DF3B2EF}"/>
          </ac:spMkLst>
        </pc:spChg>
        <pc:spChg chg="add mod">
          <ac:chgData name="Ivy Houston-Daw" userId="S::ihoustondaw@bsphn.org.au::c425bdf9-c300-4937-8731-59d6a8cdb1f3" providerId="AD" clId="Web-{B5F2AD25-953B-FAFD-9938-A706FDF521E6}" dt="2024-01-19T03:07:48.554" v="890" actId="1076"/>
          <ac:spMkLst>
            <pc:docMk/>
            <pc:sldMk cId="1134093997" sldId="2147471897"/>
            <ac:spMk id="9" creationId="{2DFE24D8-672A-CF0F-A1E6-ACD023D3A513}"/>
          </ac:spMkLst>
        </pc:spChg>
        <pc:spChg chg="add mod">
          <ac:chgData name="Ivy Houston-Daw" userId="S::ihoustondaw@bsphn.org.au::c425bdf9-c300-4937-8731-59d6a8cdb1f3" providerId="AD" clId="Web-{B5F2AD25-953B-FAFD-9938-A706FDF521E6}" dt="2024-01-19T03:06:42.052" v="876" actId="14100"/>
          <ac:spMkLst>
            <pc:docMk/>
            <pc:sldMk cId="1134093997" sldId="2147471897"/>
            <ac:spMk id="10" creationId="{DECF9B5B-EC68-A845-55AD-DDCCDDB93EDF}"/>
          </ac:spMkLst>
        </pc:spChg>
        <pc:spChg chg="add del mod">
          <ac:chgData name="Ivy Houston-Daw" userId="S::ihoustondaw@bsphn.org.au::c425bdf9-c300-4937-8731-59d6a8cdb1f3" providerId="AD" clId="Web-{B5F2AD25-953B-FAFD-9938-A706FDF521E6}" dt="2024-01-19T00:28:24.680" v="513"/>
          <ac:spMkLst>
            <pc:docMk/>
            <pc:sldMk cId="1134093997" sldId="2147471897"/>
            <ac:spMk id="11" creationId="{711C64C4-E068-C468-5B0D-3A5A46D4B058}"/>
          </ac:spMkLst>
        </pc:spChg>
        <pc:spChg chg="add del mod ord">
          <ac:chgData name="Ivy Houston-Daw" userId="S::ihoustondaw@bsphn.org.au::c425bdf9-c300-4937-8731-59d6a8cdb1f3" providerId="AD" clId="Web-{B5F2AD25-953B-FAFD-9938-A706FDF521E6}" dt="2024-01-19T01:18:13.430" v="593"/>
          <ac:spMkLst>
            <pc:docMk/>
            <pc:sldMk cId="1134093997" sldId="2147471897"/>
            <ac:spMk id="11" creationId="{B355133E-1E84-C1E9-BE9F-F27E8268AB8F}"/>
          </ac:spMkLst>
        </pc:spChg>
        <pc:spChg chg="add del mod">
          <ac:chgData name="Ivy Houston-Daw" userId="S::ihoustondaw@bsphn.org.au::c425bdf9-c300-4937-8731-59d6a8cdb1f3" providerId="AD" clId="Web-{B5F2AD25-953B-FAFD-9938-A706FDF521E6}" dt="2024-01-18T23:25:23.142" v="79"/>
          <ac:spMkLst>
            <pc:docMk/>
            <pc:sldMk cId="1134093997" sldId="2147471897"/>
            <ac:spMk id="11" creationId="{F8D7DBFE-35D9-DA46-AF31-6A58798B1329}"/>
          </ac:spMkLst>
        </pc:spChg>
        <pc:spChg chg="mod">
          <ac:chgData name="Ivy Houston-Daw" userId="S::ihoustondaw@bsphn.org.au::c425bdf9-c300-4937-8731-59d6a8cdb1f3" providerId="AD" clId="Web-{B5F2AD25-953B-FAFD-9938-A706FDF521E6}" dt="2024-01-19T03:08:08.445" v="892" actId="1076"/>
          <ac:spMkLst>
            <pc:docMk/>
            <pc:sldMk cId="1134093997" sldId="2147471897"/>
            <ac:spMk id="12" creationId="{CFAF5465-46D3-62F9-0092-57F291C33FA5}"/>
          </ac:spMkLst>
        </pc:spChg>
        <pc:spChg chg="del mod">
          <ac:chgData name="Ivy Houston-Daw" userId="S::ihoustondaw@bsphn.org.au::c425bdf9-c300-4937-8731-59d6a8cdb1f3" providerId="AD" clId="Web-{B5F2AD25-953B-FAFD-9938-A706FDF521E6}" dt="2024-01-18T23:25:15.876" v="78"/>
          <ac:spMkLst>
            <pc:docMk/>
            <pc:sldMk cId="1134093997" sldId="2147471897"/>
            <ac:spMk id="13" creationId="{D37EE186-90C0-D928-00FF-338D82326DAC}"/>
          </ac:spMkLst>
        </pc:spChg>
        <pc:spChg chg="add del mod">
          <ac:chgData name="Ivy Houston-Daw" userId="S::ihoustondaw@bsphn.org.au::c425bdf9-c300-4937-8731-59d6a8cdb1f3" providerId="AD" clId="Web-{B5F2AD25-953B-FAFD-9938-A706FDF521E6}" dt="2024-01-19T00:28:31.681" v="516"/>
          <ac:spMkLst>
            <pc:docMk/>
            <pc:sldMk cId="1134093997" sldId="2147471897"/>
            <ac:spMk id="13" creationId="{EBA22915-776A-12F1-091B-40A754E655F2}"/>
          </ac:spMkLst>
        </pc:spChg>
        <pc:spChg chg="mod">
          <ac:chgData name="Ivy Houston-Daw" userId="S::ihoustondaw@bsphn.org.au::c425bdf9-c300-4937-8731-59d6a8cdb1f3" providerId="AD" clId="Web-{B5F2AD25-953B-FAFD-9938-A706FDF521E6}" dt="2024-01-19T05:05:02.217" v="1596" actId="1076"/>
          <ac:spMkLst>
            <pc:docMk/>
            <pc:sldMk cId="1134093997" sldId="2147471897"/>
            <ac:spMk id="14" creationId="{A5E8F215-C0EE-3CE5-665C-859B1668628F}"/>
          </ac:spMkLst>
        </pc:spChg>
        <pc:spChg chg="del mod">
          <ac:chgData name="Ivy Houston-Daw" userId="S::ihoustondaw@bsphn.org.au::c425bdf9-c300-4937-8731-59d6a8cdb1f3" providerId="AD" clId="Web-{B5F2AD25-953B-FAFD-9938-A706FDF521E6}" dt="2024-01-18T23:30:01.102" v="210"/>
          <ac:spMkLst>
            <pc:docMk/>
            <pc:sldMk cId="1134093997" sldId="2147471897"/>
            <ac:spMk id="15" creationId="{7F628B76-C992-08C1-CA53-7C9E861BD056}"/>
          </ac:spMkLst>
        </pc:spChg>
        <pc:spChg chg="add del mod">
          <ac:chgData name="Ivy Houston-Daw" userId="S::ihoustondaw@bsphn.org.au::c425bdf9-c300-4937-8731-59d6a8cdb1f3" providerId="AD" clId="Web-{B5F2AD25-953B-FAFD-9938-A706FDF521E6}" dt="2024-01-19T00:28:27.118" v="514"/>
          <ac:spMkLst>
            <pc:docMk/>
            <pc:sldMk cId="1134093997" sldId="2147471897"/>
            <ac:spMk id="15" creationId="{985C8750-3498-D561-4EF0-E34E66CBA641}"/>
          </ac:spMkLst>
        </pc:spChg>
        <pc:spChg chg="del mod">
          <ac:chgData name="Ivy Houston-Daw" userId="S::ihoustondaw@bsphn.org.au::c425bdf9-c300-4937-8731-59d6a8cdb1f3" providerId="AD" clId="Web-{B5F2AD25-953B-FAFD-9938-A706FDF521E6}" dt="2024-01-19T00:23:40.361" v="440"/>
          <ac:spMkLst>
            <pc:docMk/>
            <pc:sldMk cId="1134093997" sldId="2147471897"/>
            <ac:spMk id="16" creationId="{5D19B67B-4ADF-ADAC-819D-D3F2B9B9EF21}"/>
          </ac:spMkLst>
        </pc:spChg>
        <pc:spChg chg="add del mod">
          <ac:chgData name="Ivy Houston-Daw" userId="S::ihoustondaw@bsphn.org.au::c425bdf9-c300-4937-8731-59d6a8cdb1f3" providerId="AD" clId="Web-{B5F2AD25-953B-FAFD-9938-A706FDF521E6}" dt="2024-01-19T00:25:26.316" v="458"/>
          <ac:spMkLst>
            <pc:docMk/>
            <pc:sldMk cId="1134093997" sldId="2147471897"/>
            <ac:spMk id="17" creationId="{C49BAA58-1802-2F6A-5124-6898AE67B32F}"/>
          </ac:spMkLst>
        </pc:spChg>
        <pc:spChg chg="add del mod">
          <ac:chgData name="Ivy Houston-Daw" userId="S::ihoustondaw@bsphn.org.au::c425bdf9-c300-4937-8731-59d6a8cdb1f3" providerId="AD" clId="Web-{B5F2AD25-953B-FAFD-9938-A706FDF521E6}" dt="2024-01-18T23:27:16.770" v="121"/>
          <ac:spMkLst>
            <pc:docMk/>
            <pc:sldMk cId="1134093997" sldId="2147471897"/>
            <ac:spMk id="18" creationId="{7DF80F55-B27D-017E-495A-96C6583AB138}"/>
          </ac:spMkLst>
        </pc:spChg>
        <pc:spChg chg="add del mod">
          <ac:chgData name="Ivy Houston-Daw" userId="S::ihoustondaw@bsphn.org.au::c425bdf9-c300-4937-8731-59d6a8cdb1f3" providerId="AD" clId="Web-{B5F2AD25-953B-FAFD-9938-A706FDF521E6}" dt="2024-01-19T00:25:47.630" v="462"/>
          <ac:spMkLst>
            <pc:docMk/>
            <pc:sldMk cId="1134093997" sldId="2147471897"/>
            <ac:spMk id="19" creationId="{E4A6D32E-00E7-C9CE-81F0-59D5EEBA42C7}"/>
          </ac:spMkLst>
        </pc:spChg>
        <pc:spChg chg="add del mod">
          <ac:chgData name="Ivy Houston-Daw" userId="S::ihoustondaw@bsphn.org.au::c425bdf9-c300-4937-8731-59d6a8cdb1f3" providerId="AD" clId="Web-{B5F2AD25-953B-FAFD-9938-A706FDF521E6}" dt="2024-01-19T00:26:34.334" v="472"/>
          <ac:spMkLst>
            <pc:docMk/>
            <pc:sldMk cId="1134093997" sldId="2147471897"/>
            <ac:spMk id="20" creationId="{2B0091C6-7FAD-C4E3-A8FA-AD5388BF0D61}"/>
          </ac:spMkLst>
        </pc:spChg>
        <pc:spChg chg="add del mod">
          <ac:chgData name="Ivy Houston-Daw" userId="S::ihoustondaw@bsphn.org.au::c425bdf9-c300-4937-8731-59d6a8cdb1f3" providerId="AD" clId="Web-{B5F2AD25-953B-FAFD-9938-A706FDF521E6}" dt="2024-01-19T00:26:09.130" v="467"/>
          <ac:spMkLst>
            <pc:docMk/>
            <pc:sldMk cId="1134093997" sldId="2147471897"/>
            <ac:spMk id="21" creationId="{4C58D257-3BEE-7066-C3E2-ED0A5286B68A}"/>
          </ac:spMkLst>
        </pc:spChg>
        <pc:spChg chg="add del mod">
          <ac:chgData name="Ivy Houston-Daw" userId="S::ihoustondaw@bsphn.org.au::c425bdf9-c300-4937-8731-59d6a8cdb1f3" providerId="AD" clId="Web-{B5F2AD25-953B-FAFD-9938-A706FDF521E6}" dt="2024-01-18T23:30:04.009" v="211"/>
          <ac:spMkLst>
            <pc:docMk/>
            <pc:sldMk cId="1134093997" sldId="2147471897"/>
            <ac:spMk id="23" creationId="{C9BE7604-5793-EE4A-CF9C-EEFC9A45DE7E}"/>
          </ac:spMkLst>
        </pc:spChg>
        <pc:picChg chg="add">
          <ac:chgData name="Ivy Houston-Daw" userId="S::ihoustondaw@bsphn.org.au::c425bdf9-c300-4937-8731-59d6a8cdb1f3" providerId="AD" clId="Web-{B5F2AD25-953B-FAFD-9938-A706FDF521E6}" dt="2024-01-19T03:09:01.494" v="895"/>
          <ac:picMkLst>
            <pc:docMk/>
            <pc:sldMk cId="1134093997" sldId="2147471897"/>
            <ac:picMk id="13" creationId="{5FD67A0A-0BB5-D093-B920-4ACC6DF2DF2E}"/>
          </ac:picMkLst>
        </pc:picChg>
      </pc:sldChg>
      <pc:sldChg chg="addSp delSp modSp">
        <pc:chgData name="Ivy Houston-Daw" userId="S::ihoustondaw@bsphn.org.au::c425bdf9-c300-4937-8731-59d6a8cdb1f3" providerId="AD" clId="Web-{B5F2AD25-953B-FAFD-9938-A706FDF521E6}" dt="2024-01-19T05:08:40.300" v="1639" actId="20577"/>
        <pc:sldMkLst>
          <pc:docMk/>
          <pc:sldMk cId="417417502" sldId="2147471899"/>
        </pc:sldMkLst>
        <pc:spChg chg="mod">
          <ac:chgData name="Ivy Houston-Daw" userId="S::ihoustondaw@bsphn.org.au::c425bdf9-c300-4937-8731-59d6a8cdb1f3" providerId="AD" clId="Web-{B5F2AD25-953B-FAFD-9938-A706FDF521E6}" dt="2024-01-19T02:57:53.782" v="781" actId="1076"/>
          <ac:spMkLst>
            <pc:docMk/>
            <pc:sldMk cId="417417502" sldId="2147471899"/>
            <ac:spMk id="2" creationId="{FC16FC16-F988-C0E9-3C5D-7BC8CA2C0940}"/>
          </ac:spMkLst>
        </pc:spChg>
        <pc:spChg chg="mod">
          <ac:chgData name="Ivy Houston-Daw" userId="S::ihoustondaw@bsphn.org.au::c425bdf9-c300-4937-8731-59d6a8cdb1f3" providerId="AD" clId="Web-{B5F2AD25-953B-FAFD-9938-A706FDF521E6}" dt="2024-01-19T05:08:40.300" v="1639" actId="20577"/>
          <ac:spMkLst>
            <pc:docMk/>
            <pc:sldMk cId="417417502" sldId="2147471899"/>
            <ac:spMk id="4" creationId="{9B65AFEE-4B73-A1A0-6980-3C5C1822E2FA}"/>
          </ac:spMkLst>
        </pc:spChg>
        <pc:spChg chg="add mod ord">
          <ac:chgData name="Ivy Houston-Daw" userId="S::ihoustondaw@bsphn.org.au::c425bdf9-c300-4937-8731-59d6a8cdb1f3" providerId="AD" clId="Web-{B5F2AD25-953B-FAFD-9938-A706FDF521E6}" dt="2024-01-19T05:08:25.081" v="1637" actId="1076"/>
          <ac:spMkLst>
            <pc:docMk/>
            <pc:sldMk cId="417417502" sldId="2147471899"/>
            <ac:spMk id="8" creationId="{0E8D22D5-300D-F706-B2C1-BE556CC096CD}"/>
          </ac:spMkLst>
        </pc:spChg>
        <pc:picChg chg="add del mod">
          <ac:chgData name="Ivy Houston-Daw" userId="S::ihoustondaw@bsphn.org.au::c425bdf9-c300-4937-8731-59d6a8cdb1f3" providerId="AD" clId="Web-{B5F2AD25-953B-FAFD-9938-A706FDF521E6}" dt="2024-01-19T02:30:39.176" v="714"/>
          <ac:picMkLst>
            <pc:docMk/>
            <pc:sldMk cId="417417502" sldId="2147471899"/>
            <ac:picMk id="3" creationId="{A6E3CA48-9534-C100-1314-2B450E8FF32F}"/>
          </ac:picMkLst>
        </pc:picChg>
        <pc:picChg chg="del mod">
          <ac:chgData name="Ivy Houston-Daw" userId="S::ihoustondaw@bsphn.org.au::c425bdf9-c300-4937-8731-59d6a8cdb1f3" providerId="AD" clId="Web-{B5F2AD25-953B-FAFD-9938-A706FDF521E6}" dt="2024-01-19T02:42:55.047" v="721"/>
          <ac:picMkLst>
            <pc:docMk/>
            <pc:sldMk cId="417417502" sldId="2147471899"/>
            <ac:picMk id="5" creationId="{2BBBEC2D-C260-9DB6-FD75-0C17B069972E}"/>
          </ac:picMkLst>
        </pc:picChg>
        <pc:picChg chg="add del mod modCrop">
          <ac:chgData name="Ivy Houston-Daw" userId="S::ihoustondaw@bsphn.org.au::c425bdf9-c300-4937-8731-59d6a8cdb1f3" providerId="AD" clId="Web-{B5F2AD25-953B-FAFD-9938-A706FDF521E6}" dt="2024-01-19T02:49:22.107" v="723"/>
          <ac:picMkLst>
            <pc:docMk/>
            <pc:sldMk cId="417417502" sldId="2147471899"/>
            <ac:picMk id="6" creationId="{BE6DDF7A-3CAB-C5DD-5903-3415F5762C48}"/>
          </ac:picMkLst>
        </pc:picChg>
        <pc:picChg chg="add mod ord modCrop">
          <ac:chgData name="Ivy Houston-Daw" userId="S::ihoustondaw@bsphn.org.au::c425bdf9-c300-4937-8731-59d6a8cdb1f3" providerId="AD" clId="Web-{B5F2AD25-953B-FAFD-9938-A706FDF521E6}" dt="2024-01-19T05:08:19.315" v="1636" actId="14100"/>
          <ac:picMkLst>
            <pc:docMk/>
            <pc:sldMk cId="417417502" sldId="2147471899"/>
            <ac:picMk id="7" creationId="{C1A5AF04-BA62-DDA5-A6E7-808C107EAF7B}"/>
          </ac:picMkLst>
        </pc:picChg>
      </pc:sldChg>
      <pc:sldChg chg="addSp delSp modSp">
        <pc:chgData name="Ivy Houston-Daw" userId="S::ihoustondaw@bsphn.org.au::c425bdf9-c300-4937-8731-59d6a8cdb1f3" providerId="AD" clId="Web-{B5F2AD25-953B-FAFD-9938-A706FDF521E6}" dt="2024-01-19T05:02:51.230" v="1588" actId="20577"/>
        <pc:sldMkLst>
          <pc:docMk/>
          <pc:sldMk cId="2899266315" sldId="2147471900"/>
        </pc:sldMkLst>
        <pc:spChg chg="mod">
          <ac:chgData name="Ivy Houston-Daw" userId="S::ihoustondaw@bsphn.org.au::c425bdf9-c300-4937-8731-59d6a8cdb1f3" providerId="AD" clId="Web-{B5F2AD25-953B-FAFD-9938-A706FDF521E6}" dt="2024-01-19T05:02:51.230" v="1588" actId="20577"/>
          <ac:spMkLst>
            <pc:docMk/>
            <pc:sldMk cId="2899266315" sldId="2147471900"/>
            <ac:spMk id="2" creationId="{FC16FC16-F988-C0E9-3C5D-7BC8CA2C0940}"/>
          </ac:spMkLst>
        </pc:spChg>
        <pc:spChg chg="mod">
          <ac:chgData name="Ivy Houston-Daw" userId="S::ihoustondaw@bsphn.org.au::c425bdf9-c300-4937-8731-59d6a8cdb1f3" providerId="AD" clId="Web-{B5F2AD25-953B-FAFD-9938-A706FDF521E6}" dt="2024-01-19T04:58:55.241" v="1554" actId="1076"/>
          <ac:spMkLst>
            <pc:docMk/>
            <pc:sldMk cId="2899266315" sldId="2147471900"/>
            <ac:spMk id="3" creationId="{CBE29CCB-0A12-1D98-E610-8E3D63907F8A}"/>
          </ac:spMkLst>
        </pc:spChg>
        <pc:spChg chg="mod">
          <ac:chgData name="Ivy Houston-Daw" userId="S::ihoustondaw@bsphn.org.au::c425bdf9-c300-4937-8731-59d6a8cdb1f3" providerId="AD" clId="Web-{B5F2AD25-953B-FAFD-9938-A706FDF521E6}" dt="2024-01-19T04:57:59.146" v="1548" actId="1076"/>
          <ac:spMkLst>
            <pc:docMk/>
            <pc:sldMk cId="2899266315" sldId="2147471900"/>
            <ac:spMk id="4" creationId="{866FD2FA-A82E-3C84-B1FA-E3CE6A8505E8}"/>
          </ac:spMkLst>
        </pc:spChg>
        <pc:spChg chg="mod">
          <ac:chgData name="Ivy Houston-Daw" userId="S::ihoustondaw@bsphn.org.au::c425bdf9-c300-4937-8731-59d6a8cdb1f3" providerId="AD" clId="Web-{B5F2AD25-953B-FAFD-9938-A706FDF521E6}" dt="2024-01-19T04:58:23.537" v="1550" actId="1076"/>
          <ac:spMkLst>
            <pc:docMk/>
            <pc:sldMk cId="2899266315" sldId="2147471900"/>
            <ac:spMk id="9" creationId="{51C00B18-4BDD-FD93-EF96-6B206CF40CF0}"/>
          </ac:spMkLst>
        </pc:spChg>
        <pc:spChg chg="mod">
          <ac:chgData name="Ivy Houston-Daw" userId="S::ihoustondaw@bsphn.org.au::c425bdf9-c300-4937-8731-59d6a8cdb1f3" providerId="AD" clId="Web-{B5F2AD25-953B-FAFD-9938-A706FDF521E6}" dt="2024-01-19T04:59:06.022" v="1556" actId="1076"/>
          <ac:spMkLst>
            <pc:docMk/>
            <pc:sldMk cId="2899266315" sldId="2147471900"/>
            <ac:spMk id="11" creationId="{CD89C6E2-FF79-1A33-A929-A1FE5207034B}"/>
          </ac:spMkLst>
        </pc:spChg>
        <pc:spChg chg="mod">
          <ac:chgData name="Ivy Houston-Daw" userId="S::ihoustondaw@bsphn.org.au::c425bdf9-c300-4937-8731-59d6a8cdb1f3" providerId="AD" clId="Web-{B5F2AD25-953B-FAFD-9938-A706FDF521E6}" dt="2024-01-19T04:59:35.945" v="1559" actId="1076"/>
          <ac:spMkLst>
            <pc:docMk/>
            <pc:sldMk cId="2899266315" sldId="2147471900"/>
            <ac:spMk id="13" creationId="{49F34FCA-D194-CE74-FDBF-EE66E84F3114}"/>
          </ac:spMkLst>
        </pc:spChg>
        <pc:spChg chg="mod">
          <ac:chgData name="Ivy Houston-Daw" userId="S::ihoustondaw@bsphn.org.au::c425bdf9-c300-4937-8731-59d6a8cdb1f3" providerId="AD" clId="Web-{B5F2AD25-953B-FAFD-9938-A706FDF521E6}" dt="2024-01-19T04:59:43.288" v="1560" actId="1076"/>
          <ac:spMkLst>
            <pc:docMk/>
            <pc:sldMk cId="2899266315" sldId="2147471900"/>
            <ac:spMk id="15" creationId="{7C22448B-25E9-2C17-2CB1-0E11A00EEAC6}"/>
          </ac:spMkLst>
        </pc:spChg>
        <pc:spChg chg="del">
          <ac:chgData name="Ivy Houston-Daw" userId="S::ihoustondaw@bsphn.org.au::c425bdf9-c300-4937-8731-59d6a8cdb1f3" providerId="AD" clId="Web-{B5F2AD25-953B-FAFD-9938-A706FDF521E6}" dt="2024-01-19T04:50:23.917" v="1477"/>
          <ac:spMkLst>
            <pc:docMk/>
            <pc:sldMk cId="2899266315" sldId="2147471900"/>
            <ac:spMk id="17" creationId="{CBB1B5DB-69CB-85D6-383F-AB7DC850AC69}"/>
          </ac:spMkLst>
        </pc:spChg>
        <pc:spChg chg="mod">
          <ac:chgData name="Ivy Houston-Daw" userId="S::ihoustondaw@bsphn.org.au::c425bdf9-c300-4937-8731-59d6a8cdb1f3" providerId="AD" clId="Web-{B5F2AD25-953B-FAFD-9938-A706FDF521E6}" dt="2024-01-19T05:01:10.697" v="1571" actId="1076"/>
          <ac:spMkLst>
            <pc:docMk/>
            <pc:sldMk cId="2899266315" sldId="2147471900"/>
            <ac:spMk id="18" creationId="{D71D5C19-C064-0687-196A-EBB00686AA59}"/>
          </ac:spMkLst>
        </pc:spChg>
        <pc:spChg chg="del">
          <ac:chgData name="Ivy Houston-Daw" userId="S::ihoustondaw@bsphn.org.au::c425bdf9-c300-4937-8731-59d6a8cdb1f3" providerId="AD" clId="Web-{B5F2AD25-953B-FAFD-9938-A706FDF521E6}" dt="2024-01-19T04:50:27.073" v="1478"/>
          <ac:spMkLst>
            <pc:docMk/>
            <pc:sldMk cId="2899266315" sldId="2147471900"/>
            <ac:spMk id="19" creationId="{6ECEFFDF-8A24-0C1B-C465-603AE2B96EBD}"/>
          </ac:spMkLst>
        </pc:spChg>
        <pc:spChg chg="mod">
          <ac:chgData name="Ivy Houston-Daw" userId="S::ihoustondaw@bsphn.org.au::c425bdf9-c300-4937-8731-59d6a8cdb1f3" providerId="AD" clId="Web-{B5F2AD25-953B-FAFD-9938-A706FDF521E6}" dt="2024-01-19T05:01:20.681" v="1572" actId="1076"/>
          <ac:spMkLst>
            <pc:docMk/>
            <pc:sldMk cId="2899266315" sldId="2147471900"/>
            <ac:spMk id="20" creationId="{E3BFDC84-CE02-89AA-B648-AF64DA464EB8}"/>
          </ac:spMkLst>
        </pc:spChg>
        <pc:picChg chg="mod">
          <ac:chgData name="Ivy Houston-Daw" userId="S::ihoustondaw@bsphn.org.au::c425bdf9-c300-4937-8731-59d6a8cdb1f3" providerId="AD" clId="Web-{B5F2AD25-953B-FAFD-9938-A706FDF521E6}" dt="2024-01-19T04:59:00.256" v="1555" actId="1076"/>
          <ac:picMkLst>
            <pc:docMk/>
            <pc:sldMk cId="2899266315" sldId="2147471900"/>
            <ac:picMk id="22" creationId="{C20B3F59-8E71-D70A-060D-C88B72DAC42E}"/>
          </ac:picMkLst>
        </pc:picChg>
        <pc:picChg chg="mod">
          <ac:chgData name="Ivy Houston-Daw" userId="S::ihoustondaw@bsphn.org.au::c425bdf9-c300-4937-8731-59d6a8cdb1f3" providerId="AD" clId="Web-{B5F2AD25-953B-FAFD-9938-A706FDF521E6}" dt="2024-01-19T05:00:05.273" v="1564" actId="1076"/>
          <ac:picMkLst>
            <pc:docMk/>
            <pc:sldMk cId="2899266315" sldId="2147471900"/>
            <ac:picMk id="24" creationId="{7450B99F-A1EE-B237-DFDC-B272492E33F2}"/>
          </ac:picMkLst>
        </pc:picChg>
        <pc:picChg chg="mod">
          <ac:chgData name="Ivy Houston-Daw" userId="S::ihoustondaw@bsphn.org.au::c425bdf9-c300-4937-8731-59d6a8cdb1f3" providerId="AD" clId="Web-{B5F2AD25-953B-FAFD-9938-A706FDF521E6}" dt="2024-01-19T05:00:47.899" v="1570" actId="1076"/>
          <ac:picMkLst>
            <pc:docMk/>
            <pc:sldMk cId="2899266315" sldId="2147471900"/>
            <ac:picMk id="28" creationId="{F54ACDEF-3952-238B-1D26-FFAE045BC397}"/>
          </ac:picMkLst>
        </pc:picChg>
        <pc:picChg chg="mod">
          <ac:chgData name="Ivy Houston-Daw" userId="S::ihoustondaw@bsphn.org.au::c425bdf9-c300-4937-8731-59d6a8cdb1f3" providerId="AD" clId="Web-{B5F2AD25-953B-FAFD-9938-A706FDF521E6}" dt="2024-01-19T04:58:41.162" v="1552" actId="1076"/>
          <ac:picMkLst>
            <pc:docMk/>
            <pc:sldMk cId="2899266315" sldId="2147471900"/>
            <ac:picMk id="30" creationId="{188DFC31-7E4E-E7D2-9D5E-3D1D8D305142}"/>
          </ac:picMkLst>
        </pc:picChg>
        <pc:cxnChg chg="add mod">
          <ac:chgData name="Ivy Houston-Daw" userId="S::ihoustondaw@bsphn.org.au::c425bdf9-c300-4937-8731-59d6a8cdb1f3" providerId="AD" clId="Web-{B5F2AD25-953B-FAFD-9938-A706FDF521E6}" dt="2024-01-19T05:01:57.182" v="1578" actId="1076"/>
          <ac:cxnSpMkLst>
            <pc:docMk/>
            <pc:sldMk cId="2899266315" sldId="2147471900"/>
            <ac:cxnSpMk id="5" creationId="{75DE8CB3-C883-98ED-326C-20677F77E12F}"/>
          </ac:cxnSpMkLst>
        </pc:cxnChg>
        <pc:cxnChg chg="mod">
          <ac:chgData name="Ivy Houston-Daw" userId="S::ihoustondaw@bsphn.org.au::c425bdf9-c300-4937-8731-59d6a8cdb1f3" providerId="AD" clId="Web-{B5F2AD25-953B-FAFD-9938-A706FDF521E6}" dt="2024-01-19T04:51:33.512" v="1486" actId="1076"/>
          <ac:cxnSpMkLst>
            <pc:docMk/>
            <pc:sldMk cId="2899266315" sldId="2147471900"/>
            <ac:cxnSpMk id="6" creationId="{7A104EED-1107-98CF-C081-73345822B1D3}"/>
          </ac:cxnSpMkLst>
        </pc:cxnChg>
        <pc:cxnChg chg="add mod">
          <ac:chgData name="Ivy Houston-Daw" userId="S::ihoustondaw@bsphn.org.au::c425bdf9-c300-4937-8731-59d6a8cdb1f3" providerId="AD" clId="Web-{B5F2AD25-953B-FAFD-9938-A706FDF521E6}" dt="2024-01-19T05:02:08.479" v="1580" actId="1076"/>
          <ac:cxnSpMkLst>
            <pc:docMk/>
            <pc:sldMk cId="2899266315" sldId="2147471900"/>
            <ac:cxnSpMk id="7" creationId="{B4138A3A-3568-2D64-3358-C58DF3D0FA03}"/>
          </ac:cxnSpMkLst>
        </pc:cxnChg>
        <pc:cxnChg chg="add mod">
          <ac:chgData name="Ivy Houston-Daw" userId="S::ihoustondaw@bsphn.org.au::c425bdf9-c300-4937-8731-59d6a8cdb1f3" providerId="AD" clId="Web-{B5F2AD25-953B-FAFD-9938-A706FDF521E6}" dt="2024-01-19T05:02:20.933" v="1582" actId="1076"/>
          <ac:cxnSpMkLst>
            <pc:docMk/>
            <pc:sldMk cId="2899266315" sldId="2147471900"/>
            <ac:cxnSpMk id="8" creationId="{2D41B04E-2E57-11EE-5FCE-36146F329E5D}"/>
          </ac:cxnSpMkLst>
        </pc:cxnChg>
        <pc:cxnChg chg="add mod">
          <ac:chgData name="Ivy Houston-Daw" userId="S::ihoustondaw@bsphn.org.au::c425bdf9-c300-4937-8731-59d6a8cdb1f3" providerId="AD" clId="Web-{B5F2AD25-953B-FAFD-9938-A706FDF521E6}" dt="2024-01-19T05:02:27.792" v="1584" actId="1076"/>
          <ac:cxnSpMkLst>
            <pc:docMk/>
            <pc:sldMk cId="2899266315" sldId="2147471900"/>
            <ac:cxnSpMk id="10" creationId="{D8F281CF-D75B-B994-9D18-B9C28C1447A3}"/>
          </ac:cxnSpMkLst>
        </pc:cxnChg>
      </pc:sldChg>
      <pc:sldChg chg="addSp delSp modSp">
        <pc:chgData name="Ivy Houston-Daw" userId="S::ihoustondaw@bsphn.org.au::c425bdf9-c300-4937-8731-59d6a8cdb1f3" providerId="AD" clId="Web-{B5F2AD25-953B-FAFD-9938-A706FDF521E6}" dt="2024-01-19T05:09:42.598" v="1648" actId="1076"/>
        <pc:sldMkLst>
          <pc:docMk/>
          <pc:sldMk cId="3757606705" sldId="2147471903"/>
        </pc:sldMkLst>
        <pc:spChg chg="mod">
          <ac:chgData name="Ivy Houston-Daw" userId="S::ihoustondaw@bsphn.org.au::c425bdf9-c300-4937-8731-59d6a8cdb1f3" providerId="AD" clId="Web-{B5F2AD25-953B-FAFD-9938-A706FDF521E6}" dt="2024-01-19T03:56:57.316" v="1223" actId="20577"/>
          <ac:spMkLst>
            <pc:docMk/>
            <pc:sldMk cId="3757606705" sldId="2147471903"/>
            <ac:spMk id="2" creationId="{FC16FC16-F988-C0E9-3C5D-7BC8CA2C0940}"/>
          </ac:spMkLst>
        </pc:spChg>
        <pc:spChg chg="add del mod ord">
          <ac:chgData name="Ivy Houston-Daw" userId="S::ihoustondaw@bsphn.org.au::c425bdf9-c300-4937-8731-59d6a8cdb1f3" providerId="AD" clId="Web-{B5F2AD25-953B-FAFD-9938-A706FDF521E6}" dt="2024-01-19T03:20:05.737" v="996"/>
          <ac:spMkLst>
            <pc:docMk/>
            <pc:sldMk cId="3757606705" sldId="2147471903"/>
            <ac:spMk id="3" creationId="{08FAA7D5-A7B2-FA67-491A-D4D357FE77D2}"/>
          </ac:spMkLst>
        </pc:spChg>
        <pc:spChg chg="add mod ord">
          <ac:chgData name="Ivy Houston-Daw" userId="S::ihoustondaw@bsphn.org.au::c425bdf9-c300-4937-8731-59d6a8cdb1f3" providerId="AD" clId="Web-{B5F2AD25-953B-FAFD-9938-A706FDF521E6}" dt="2024-01-19T05:09:38.739" v="1647" actId="14100"/>
          <ac:spMkLst>
            <pc:docMk/>
            <pc:sldMk cId="3757606705" sldId="2147471903"/>
            <ac:spMk id="3" creationId="{7F6A9DD4-82FA-9A3B-C534-84933BE879DA}"/>
          </ac:spMkLst>
        </pc:spChg>
        <pc:spChg chg="mod">
          <ac:chgData name="Ivy Houston-Daw" userId="S::ihoustondaw@bsphn.org.au::c425bdf9-c300-4937-8731-59d6a8cdb1f3" providerId="AD" clId="Web-{B5F2AD25-953B-FAFD-9938-A706FDF521E6}" dt="2024-01-19T05:09:42.598" v="1648" actId="1076"/>
          <ac:spMkLst>
            <pc:docMk/>
            <pc:sldMk cId="3757606705" sldId="2147471903"/>
            <ac:spMk id="4" creationId="{9B65AFEE-4B73-A1A0-6980-3C5C1822E2FA}"/>
          </ac:spMkLst>
        </pc:spChg>
        <pc:spChg chg="add del mod ord">
          <ac:chgData name="Ivy Houston-Daw" userId="S::ihoustondaw@bsphn.org.au::c425bdf9-c300-4937-8731-59d6a8cdb1f3" providerId="AD" clId="Web-{B5F2AD25-953B-FAFD-9938-A706FDF521E6}" dt="2024-01-19T03:17:59.842" v="974"/>
          <ac:spMkLst>
            <pc:docMk/>
            <pc:sldMk cId="3757606705" sldId="2147471903"/>
            <ac:spMk id="5" creationId="{935B0769-E16C-DEF0-B477-54E86099627A}"/>
          </ac:spMkLst>
        </pc:spChg>
        <pc:spChg chg="add del mod ord">
          <ac:chgData name="Ivy Houston-Daw" userId="S::ihoustondaw@bsphn.org.au::c425bdf9-c300-4937-8731-59d6a8cdb1f3" providerId="AD" clId="Web-{B5F2AD25-953B-FAFD-9938-A706FDF521E6}" dt="2024-01-19T03:19:11.282" v="986"/>
          <ac:spMkLst>
            <pc:docMk/>
            <pc:sldMk cId="3757606705" sldId="2147471903"/>
            <ac:spMk id="6" creationId="{37408275-6AD2-F4B7-4C65-5B344CA1D62E}"/>
          </ac:spMkLst>
        </pc:spChg>
        <pc:spChg chg="add del mod ord">
          <ac:chgData name="Ivy Houston-Daw" userId="S::ihoustondaw@bsphn.org.au::c425bdf9-c300-4937-8731-59d6a8cdb1f3" providerId="AD" clId="Web-{B5F2AD25-953B-FAFD-9938-A706FDF521E6}" dt="2024-01-19T03:20:03.799" v="995"/>
          <ac:spMkLst>
            <pc:docMk/>
            <pc:sldMk cId="3757606705" sldId="2147471903"/>
            <ac:spMk id="10" creationId="{FB48E551-8FE8-E44F-2764-1769A5A6FA6A}"/>
          </ac:spMkLst>
        </pc:spChg>
        <pc:spChg chg="add del mod ord">
          <ac:chgData name="Ivy Houston-Daw" userId="S::ihoustondaw@bsphn.org.au::c425bdf9-c300-4937-8731-59d6a8cdb1f3" providerId="AD" clId="Web-{B5F2AD25-953B-FAFD-9938-A706FDF521E6}" dt="2024-01-19T03:20:01.846" v="994"/>
          <ac:spMkLst>
            <pc:docMk/>
            <pc:sldMk cId="3757606705" sldId="2147471903"/>
            <ac:spMk id="11" creationId="{EB0E200C-9323-A26A-2396-A05F3875274E}"/>
          </ac:spMkLst>
        </pc:spChg>
        <pc:picChg chg="mod modCrop">
          <ac:chgData name="Ivy Houston-Daw" userId="S::ihoustondaw@bsphn.org.au::c425bdf9-c300-4937-8731-59d6a8cdb1f3" providerId="AD" clId="Web-{B5F2AD25-953B-FAFD-9938-A706FDF521E6}" dt="2024-01-19T04:49:37.338" v="1475"/>
          <ac:picMkLst>
            <pc:docMk/>
            <pc:sldMk cId="3757606705" sldId="2147471903"/>
            <ac:picMk id="7" creationId="{BCBCF51E-C306-04EA-6D4E-F648F0252A5C}"/>
          </ac:picMkLst>
        </pc:picChg>
        <pc:picChg chg="mod modCrop">
          <ac:chgData name="Ivy Houston-Daw" userId="S::ihoustondaw@bsphn.org.au::c425bdf9-c300-4937-8731-59d6a8cdb1f3" providerId="AD" clId="Web-{B5F2AD25-953B-FAFD-9938-A706FDF521E6}" dt="2024-01-19T04:49:29.525" v="1474"/>
          <ac:picMkLst>
            <pc:docMk/>
            <pc:sldMk cId="3757606705" sldId="2147471903"/>
            <ac:picMk id="8" creationId="{2EF6FFD8-679A-E73A-DFBB-031FCBE994EF}"/>
          </ac:picMkLst>
        </pc:picChg>
        <pc:picChg chg="mod modCrop">
          <ac:chgData name="Ivy Houston-Daw" userId="S::ihoustondaw@bsphn.org.au::c425bdf9-c300-4937-8731-59d6a8cdb1f3" providerId="AD" clId="Web-{B5F2AD25-953B-FAFD-9938-A706FDF521E6}" dt="2024-01-19T04:49:39.697" v="1476"/>
          <ac:picMkLst>
            <pc:docMk/>
            <pc:sldMk cId="3757606705" sldId="2147471903"/>
            <ac:picMk id="9" creationId="{6EE3B3BD-EFBE-91B4-D1AA-63ADF598B128}"/>
          </ac:picMkLst>
        </pc:picChg>
      </pc:sldChg>
      <pc:sldChg chg="addSp delSp modSp mod setBg modClrScheme chgLayout">
        <pc:chgData name="Ivy Houston-Daw" userId="S::ihoustondaw@bsphn.org.au::c425bdf9-c300-4937-8731-59d6a8cdb1f3" providerId="AD" clId="Web-{B5F2AD25-953B-FAFD-9938-A706FDF521E6}" dt="2024-01-19T04:49:15.962" v="1473" actId="1076"/>
        <pc:sldMkLst>
          <pc:docMk/>
          <pc:sldMk cId="1957420637" sldId="2147471904"/>
        </pc:sldMkLst>
        <pc:spChg chg="mod">
          <ac:chgData name="Ivy Houston-Daw" userId="S::ihoustondaw@bsphn.org.au::c425bdf9-c300-4937-8731-59d6a8cdb1f3" providerId="AD" clId="Web-{B5F2AD25-953B-FAFD-9938-A706FDF521E6}" dt="2024-01-19T04:49:15.962" v="1471" actId="1076"/>
          <ac:spMkLst>
            <pc:docMk/>
            <pc:sldMk cId="1957420637" sldId="2147471904"/>
            <ac:spMk id="2" creationId="{1135C279-8A4D-2F63-1AA4-81E42E1E0AE0}"/>
          </ac:spMkLst>
        </pc:spChg>
        <pc:spChg chg="add del mod ord">
          <ac:chgData name="Ivy Houston-Daw" userId="S::ihoustondaw@bsphn.org.au::c425bdf9-c300-4937-8731-59d6a8cdb1f3" providerId="AD" clId="Web-{B5F2AD25-953B-FAFD-9938-A706FDF521E6}" dt="2024-01-19T04:11:04.163" v="1273"/>
          <ac:spMkLst>
            <pc:docMk/>
            <pc:sldMk cId="1957420637" sldId="2147471904"/>
            <ac:spMk id="3" creationId="{04ED0315-4E4B-8E8C-356E-3A8A66C82954}"/>
          </ac:spMkLst>
        </pc:spChg>
        <pc:spChg chg="add del mod ord">
          <ac:chgData name="Ivy Houston-Daw" userId="S::ihoustondaw@bsphn.org.au::c425bdf9-c300-4937-8731-59d6a8cdb1f3" providerId="AD" clId="Web-{B5F2AD25-953B-FAFD-9938-A706FDF521E6}" dt="2024-01-19T04:46:58.209" v="1441"/>
          <ac:spMkLst>
            <pc:docMk/>
            <pc:sldMk cId="1957420637" sldId="2147471904"/>
            <ac:spMk id="11" creationId="{47CBC814-43D2-945A-B540-86BBB133AAD7}"/>
          </ac:spMkLst>
        </pc:spChg>
        <pc:picChg chg="add mod">
          <ac:chgData name="Ivy Houston-Daw" userId="S::ihoustondaw@bsphn.org.au::c425bdf9-c300-4937-8731-59d6a8cdb1f3" providerId="AD" clId="Web-{B5F2AD25-953B-FAFD-9938-A706FDF521E6}" dt="2024-01-19T04:49:15.962" v="1472" actId="1076"/>
          <ac:picMkLst>
            <pc:docMk/>
            <pc:sldMk cId="1957420637" sldId="2147471904"/>
            <ac:picMk id="4" creationId="{A40BAF1C-BCCD-0429-7749-3D93A601A5D9}"/>
          </ac:picMkLst>
        </pc:picChg>
        <pc:picChg chg="add del mod">
          <ac:chgData name="Ivy Houston-Daw" userId="S::ihoustondaw@bsphn.org.au::c425bdf9-c300-4937-8731-59d6a8cdb1f3" providerId="AD" clId="Web-{B5F2AD25-953B-FAFD-9938-A706FDF521E6}" dt="2024-01-19T04:23:41.382" v="1305"/>
          <ac:picMkLst>
            <pc:docMk/>
            <pc:sldMk cId="1957420637" sldId="2147471904"/>
            <ac:picMk id="5" creationId="{D2E25BD5-0AF2-E8CE-A08B-306A7E3453B4}"/>
          </ac:picMkLst>
        </pc:picChg>
        <pc:picChg chg="add del mod">
          <ac:chgData name="Ivy Houston-Daw" userId="S::ihoustondaw@bsphn.org.au::c425bdf9-c300-4937-8731-59d6a8cdb1f3" providerId="AD" clId="Web-{B5F2AD25-953B-FAFD-9938-A706FDF521E6}" dt="2024-01-19T04:23:44.492" v="1307"/>
          <ac:picMkLst>
            <pc:docMk/>
            <pc:sldMk cId="1957420637" sldId="2147471904"/>
            <ac:picMk id="6" creationId="{4CEB8E92-507D-70B6-2E85-0741A87B2B84}"/>
          </ac:picMkLst>
        </pc:picChg>
        <pc:picChg chg="add del mod">
          <ac:chgData name="Ivy Houston-Daw" userId="S::ihoustondaw@bsphn.org.au::c425bdf9-c300-4937-8731-59d6a8cdb1f3" providerId="AD" clId="Web-{B5F2AD25-953B-FAFD-9938-A706FDF521E6}" dt="2024-01-19T04:23:43.226" v="1306"/>
          <ac:picMkLst>
            <pc:docMk/>
            <pc:sldMk cId="1957420637" sldId="2147471904"/>
            <ac:picMk id="7" creationId="{2515EF7C-BE1C-D5EE-0DDC-2FFAD3E23358}"/>
          </ac:picMkLst>
        </pc:picChg>
        <pc:picChg chg="add del mod">
          <ac:chgData name="Ivy Houston-Daw" userId="S::ihoustondaw@bsphn.org.au::c425bdf9-c300-4937-8731-59d6a8cdb1f3" providerId="AD" clId="Web-{B5F2AD25-953B-FAFD-9938-A706FDF521E6}" dt="2024-01-19T04:26:08.401" v="1325"/>
          <ac:picMkLst>
            <pc:docMk/>
            <pc:sldMk cId="1957420637" sldId="2147471904"/>
            <ac:picMk id="8" creationId="{BFFAF6D0-00DA-2DCE-7F4B-A0EF34A1248B}"/>
          </ac:picMkLst>
        </pc:picChg>
        <pc:picChg chg="add del mod">
          <ac:chgData name="Ivy Houston-Daw" userId="S::ihoustondaw@bsphn.org.au::c425bdf9-c300-4937-8731-59d6a8cdb1f3" providerId="AD" clId="Web-{B5F2AD25-953B-FAFD-9938-A706FDF521E6}" dt="2024-01-19T04:29:38.577" v="1344"/>
          <ac:picMkLst>
            <pc:docMk/>
            <pc:sldMk cId="1957420637" sldId="2147471904"/>
            <ac:picMk id="9" creationId="{FF679A7F-3673-DD0B-83FC-759C2B69C279}"/>
          </ac:picMkLst>
        </pc:picChg>
        <pc:picChg chg="add mod">
          <ac:chgData name="Ivy Houston-Daw" userId="S::ihoustondaw@bsphn.org.au::c425bdf9-c300-4937-8731-59d6a8cdb1f3" providerId="AD" clId="Web-{B5F2AD25-953B-FAFD-9938-A706FDF521E6}" dt="2024-01-19T04:49:15.962" v="1473" actId="1076"/>
          <ac:picMkLst>
            <pc:docMk/>
            <pc:sldMk cId="1957420637" sldId="2147471904"/>
            <ac:picMk id="10" creationId="{2DF518A1-98A1-FD90-F331-58CE61179DEB}"/>
          </ac:picMkLst>
        </pc:picChg>
        <pc:picChg chg="add del">
          <ac:chgData name="Ivy Houston-Daw" userId="S::ihoustondaw@bsphn.org.au::c425bdf9-c300-4937-8731-59d6a8cdb1f3" providerId="AD" clId="Web-{B5F2AD25-953B-FAFD-9938-A706FDF521E6}" dt="2024-01-19T04:48:29.227" v="1458"/>
          <ac:picMkLst>
            <pc:docMk/>
            <pc:sldMk cId="1957420637" sldId="2147471904"/>
            <ac:picMk id="13" creationId="{25376488-6CE5-C92D-719A-09FC29607251}"/>
          </ac:picMkLst>
        </pc:picChg>
        <pc:cxnChg chg="add del mod">
          <ac:chgData name="Ivy Houston-Daw" userId="S::ihoustondaw@bsphn.org.au::c425bdf9-c300-4937-8731-59d6a8cdb1f3" providerId="AD" clId="Web-{B5F2AD25-953B-FAFD-9938-A706FDF521E6}" dt="2024-01-19T03:26:41.626" v="1070"/>
          <ac:cxnSpMkLst>
            <pc:docMk/>
            <pc:sldMk cId="1957420637" sldId="2147471904"/>
            <ac:cxnSpMk id="3" creationId="{9499880C-F564-F7EB-1A31-FDA803590822}"/>
          </ac:cxnSpMkLst>
        </pc:cxnChg>
        <pc:cxnChg chg="add del mod">
          <ac:chgData name="Ivy Houston-Daw" userId="S::ihoustondaw@bsphn.org.au::c425bdf9-c300-4937-8731-59d6a8cdb1f3" providerId="AD" clId="Web-{B5F2AD25-953B-FAFD-9938-A706FDF521E6}" dt="2024-01-19T03:26:38.845" v="1069"/>
          <ac:cxnSpMkLst>
            <pc:docMk/>
            <pc:sldMk cId="1957420637" sldId="2147471904"/>
            <ac:cxnSpMk id="4" creationId="{26230C54-3DC4-BC88-9CFD-F1135680841C}"/>
          </ac:cxnSpMkLst>
        </pc:cxnChg>
      </pc:sldChg>
      <pc:sldChg chg="add del replId">
        <pc:chgData name="Ivy Houston-Daw" userId="S::ihoustondaw@bsphn.org.au::c425bdf9-c300-4937-8731-59d6a8cdb1f3" providerId="AD" clId="Web-{B5F2AD25-953B-FAFD-9938-A706FDF521E6}" dt="2024-01-19T01:25:16.755" v="659"/>
        <pc:sldMkLst>
          <pc:docMk/>
          <pc:sldMk cId="2825647212" sldId="2147471907"/>
        </pc:sldMkLst>
      </pc:sldChg>
      <pc:sldChg chg="addSp delSp modSp add replId">
        <pc:chgData name="Ivy Houston-Daw" userId="S::ihoustondaw@bsphn.org.au::c425bdf9-c300-4937-8731-59d6a8cdb1f3" providerId="AD" clId="Web-{B5F2AD25-953B-FAFD-9938-A706FDF521E6}" dt="2024-01-19T05:03:23.231" v="1592" actId="20577"/>
        <pc:sldMkLst>
          <pc:docMk/>
          <pc:sldMk cId="4114680081" sldId="2147471908"/>
        </pc:sldMkLst>
        <pc:spChg chg="add mod">
          <ac:chgData name="Ivy Houston-Daw" userId="S::ihoustondaw@bsphn.org.au::c425bdf9-c300-4937-8731-59d6a8cdb1f3" providerId="AD" clId="Web-{B5F2AD25-953B-FAFD-9938-A706FDF521E6}" dt="2024-01-19T05:03:17.262" v="1590" actId="20577"/>
          <ac:spMkLst>
            <pc:docMk/>
            <pc:sldMk cId="4114680081" sldId="2147471908"/>
            <ac:spMk id="3" creationId="{3242566C-0AE4-12F6-C3DF-49F0F92A7D18}"/>
          </ac:spMkLst>
        </pc:spChg>
        <pc:spChg chg="del">
          <ac:chgData name="Ivy Houston-Daw" userId="S::ihoustondaw@bsphn.org.au::c425bdf9-c300-4937-8731-59d6a8cdb1f3" providerId="AD" clId="Web-{B5F2AD25-953B-FAFD-9938-A706FDF521E6}" dt="2024-01-19T01:28:30.760" v="706"/>
          <ac:spMkLst>
            <pc:docMk/>
            <pc:sldMk cId="4114680081" sldId="2147471908"/>
            <ac:spMk id="4" creationId="{4B41C6CF-10A1-7729-99D3-4A7C9D31232A}"/>
          </ac:spMkLst>
        </pc:spChg>
        <pc:spChg chg="mod">
          <ac:chgData name="Ivy Houston-Daw" userId="S::ihoustondaw@bsphn.org.au::c425bdf9-c300-4937-8731-59d6a8cdb1f3" providerId="AD" clId="Web-{B5F2AD25-953B-FAFD-9938-A706FDF521E6}" dt="2024-01-19T01:29:03.417" v="709" actId="1076"/>
          <ac:spMkLst>
            <pc:docMk/>
            <pc:sldMk cId="4114680081" sldId="2147471908"/>
            <ac:spMk id="5" creationId="{6474D845-A42F-8677-D5B1-68C313299B99}"/>
          </ac:spMkLst>
        </pc:spChg>
        <pc:spChg chg="mod">
          <ac:chgData name="Ivy Houston-Daw" userId="S::ihoustondaw@bsphn.org.au::c425bdf9-c300-4937-8731-59d6a8cdb1f3" providerId="AD" clId="Web-{B5F2AD25-953B-FAFD-9938-A706FDF521E6}" dt="2024-01-19T01:29:37.668" v="711" actId="1076"/>
          <ac:spMkLst>
            <pc:docMk/>
            <pc:sldMk cId="4114680081" sldId="2147471908"/>
            <ac:spMk id="6" creationId="{4E86D55B-DA60-3146-8E36-7D2CDA3010EC}"/>
          </ac:spMkLst>
        </pc:spChg>
        <pc:spChg chg="mod">
          <ac:chgData name="Ivy Houston-Daw" userId="S::ihoustondaw@bsphn.org.au::c425bdf9-c300-4937-8731-59d6a8cdb1f3" providerId="AD" clId="Web-{B5F2AD25-953B-FAFD-9938-A706FDF521E6}" dt="2024-01-19T05:03:23.231" v="1592" actId="20577"/>
          <ac:spMkLst>
            <pc:docMk/>
            <pc:sldMk cId="4114680081" sldId="2147471908"/>
            <ac:spMk id="7" creationId="{6826A74C-1229-D5BC-D002-DF35DCEF69EE}"/>
          </ac:spMkLst>
        </pc:spChg>
        <pc:spChg chg="add del mod">
          <ac:chgData name="Ivy Houston-Daw" userId="S::ihoustondaw@bsphn.org.au::c425bdf9-c300-4937-8731-59d6a8cdb1f3" providerId="AD" clId="Web-{B5F2AD25-953B-FAFD-9938-A706FDF521E6}" dt="2024-01-19T01:25:29.114" v="663"/>
          <ac:spMkLst>
            <pc:docMk/>
            <pc:sldMk cId="4114680081" sldId="2147471908"/>
            <ac:spMk id="9" creationId="{594E7616-99C7-95AE-BD22-987DF0733793}"/>
          </ac:spMkLst>
        </pc:spChg>
        <pc:spChg chg="add mod">
          <ac:chgData name="Ivy Houston-Daw" userId="S::ihoustondaw@bsphn.org.au::c425bdf9-c300-4937-8731-59d6a8cdb1f3" providerId="AD" clId="Web-{B5F2AD25-953B-FAFD-9938-A706FDF521E6}" dt="2024-01-19T05:03:20.231" v="1591" actId="20577"/>
          <ac:spMkLst>
            <pc:docMk/>
            <pc:sldMk cId="4114680081" sldId="2147471908"/>
            <ac:spMk id="10" creationId="{D01B92FB-1419-F31C-1D89-79BC2DE03D95}"/>
          </ac:spMkLst>
        </pc:spChg>
        <pc:spChg chg="add del">
          <ac:chgData name="Ivy Houston-Daw" userId="S::ihoustondaw@bsphn.org.au::c425bdf9-c300-4937-8731-59d6a8cdb1f3" providerId="AD" clId="Web-{B5F2AD25-953B-FAFD-9938-A706FDF521E6}" dt="2024-01-19T01:26:51.898" v="679"/>
          <ac:spMkLst>
            <pc:docMk/>
            <pc:sldMk cId="4114680081" sldId="2147471908"/>
            <ac:spMk id="11" creationId="{9DE601C1-D5BD-0427-B72B-8D08D6F664A2}"/>
          </ac:spMkLst>
        </pc:spChg>
        <pc:spChg chg="add del mod">
          <ac:chgData name="Ivy Houston-Daw" userId="S::ihoustondaw@bsphn.org.au::c425bdf9-c300-4937-8731-59d6a8cdb1f3" providerId="AD" clId="Web-{B5F2AD25-953B-FAFD-9938-A706FDF521E6}" dt="2024-01-19T01:28:35.432" v="707"/>
          <ac:spMkLst>
            <pc:docMk/>
            <pc:sldMk cId="4114680081" sldId="2147471908"/>
            <ac:spMk id="13" creationId="{60C6E19A-F135-7047-58EB-66F370DAEAB0}"/>
          </ac:spMkLst>
        </pc:spChg>
        <pc:picChg chg="mod">
          <ac:chgData name="Ivy Houston-Daw" userId="S::ihoustondaw@bsphn.org.au::c425bdf9-c300-4937-8731-59d6a8cdb1f3" providerId="AD" clId="Web-{B5F2AD25-953B-FAFD-9938-A706FDF521E6}" dt="2024-01-19T01:29:22.512" v="710" actId="1076"/>
          <ac:picMkLst>
            <pc:docMk/>
            <pc:sldMk cId="4114680081" sldId="2147471908"/>
            <ac:picMk id="8" creationId="{68F4743B-9D6E-6566-BE71-E238F3D00778}"/>
          </ac:picMkLst>
        </pc:picChg>
      </pc:sldChg>
    </pc:docChg>
  </pc:docChgLst>
  <pc:docChgLst>
    <pc:chgData name="Angela How" userId="S::ahow@bsphn.org.au::5e93c19e-502c-4772-8a36-2243c43d0ac3" providerId="AD" clId="Web-{B673E486-E963-67A0-D43C-638609417968}"/>
    <pc:docChg chg="delSld modSld modSection">
      <pc:chgData name="Angela How" userId="S::ahow@bsphn.org.au::5e93c19e-502c-4772-8a36-2243c43d0ac3" providerId="AD" clId="Web-{B673E486-E963-67A0-D43C-638609417968}" dt="2023-11-13T10:13:52.474" v="634"/>
      <pc:docMkLst>
        <pc:docMk/>
      </pc:docMkLst>
      <pc:sldChg chg="modSp">
        <pc:chgData name="Angela How" userId="S::ahow@bsphn.org.au::5e93c19e-502c-4772-8a36-2243c43d0ac3" providerId="AD" clId="Web-{B673E486-E963-67A0-D43C-638609417968}" dt="2023-11-13T09:12:31.396" v="18" actId="20577"/>
        <pc:sldMkLst>
          <pc:docMk/>
          <pc:sldMk cId="2548114268" sldId="378"/>
        </pc:sldMkLst>
        <pc:spChg chg="mod">
          <ac:chgData name="Angela How" userId="S::ahow@bsphn.org.au::5e93c19e-502c-4772-8a36-2243c43d0ac3" providerId="AD" clId="Web-{B673E486-E963-67A0-D43C-638609417968}" dt="2023-11-13T09:12:31.396" v="18" actId="20577"/>
          <ac:spMkLst>
            <pc:docMk/>
            <pc:sldMk cId="2548114268" sldId="378"/>
            <ac:spMk id="5" creationId="{A37016F2-011F-45EF-8215-08E786C824BC}"/>
          </ac:spMkLst>
        </pc:spChg>
      </pc:sldChg>
      <pc:sldChg chg="modSp">
        <pc:chgData name="Angela How" userId="S::ahow@bsphn.org.au::5e93c19e-502c-4772-8a36-2243c43d0ac3" providerId="AD" clId="Web-{B673E486-E963-67A0-D43C-638609417968}" dt="2023-11-13T09:37:06.819" v="197" actId="20577"/>
        <pc:sldMkLst>
          <pc:docMk/>
          <pc:sldMk cId="3406984323" sldId="394"/>
        </pc:sldMkLst>
        <pc:spChg chg="mod">
          <ac:chgData name="Angela How" userId="S::ahow@bsphn.org.au::5e93c19e-502c-4772-8a36-2243c43d0ac3" providerId="AD" clId="Web-{B673E486-E963-67A0-D43C-638609417968}" dt="2023-11-13T09:37:06.819" v="197" actId="20577"/>
          <ac:spMkLst>
            <pc:docMk/>
            <pc:sldMk cId="3406984323" sldId="394"/>
            <ac:spMk id="4" creationId="{F0398285-A742-4644-A36E-C821D2DA2415}"/>
          </ac:spMkLst>
        </pc:spChg>
        <pc:spChg chg="mod">
          <ac:chgData name="Angela How" userId="S::ahow@bsphn.org.au::5e93c19e-502c-4772-8a36-2243c43d0ac3" providerId="AD" clId="Web-{B673E486-E963-67A0-D43C-638609417968}" dt="2023-11-13T09:36:43.865" v="170" actId="20577"/>
          <ac:spMkLst>
            <pc:docMk/>
            <pc:sldMk cId="3406984323" sldId="394"/>
            <ac:spMk id="6" creationId="{30EA3E2F-F73C-43A1-8B63-6BA39A095CEB}"/>
          </ac:spMkLst>
        </pc:spChg>
      </pc:sldChg>
      <pc:sldChg chg="modSp modNotes">
        <pc:chgData name="Angela How" userId="S::ahow@bsphn.org.au::5e93c19e-502c-4772-8a36-2243c43d0ac3" providerId="AD" clId="Web-{B673E486-E963-67A0-D43C-638609417968}" dt="2023-11-13T10:01:12.215" v="553"/>
        <pc:sldMkLst>
          <pc:docMk/>
          <pc:sldMk cId="3356667635" sldId="2147471876"/>
        </pc:sldMkLst>
        <pc:spChg chg="mod">
          <ac:chgData name="Angela How" userId="S::ahow@bsphn.org.au::5e93c19e-502c-4772-8a36-2243c43d0ac3" providerId="AD" clId="Web-{B673E486-E963-67A0-D43C-638609417968}" dt="2023-11-13T09:58:31.629" v="480" actId="20577"/>
          <ac:spMkLst>
            <pc:docMk/>
            <pc:sldMk cId="3356667635" sldId="2147471876"/>
            <ac:spMk id="11" creationId="{BF5CC7AE-1968-475B-9D20-BEC0EDF3CD5B}"/>
          </ac:spMkLst>
        </pc:spChg>
      </pc:sldChg>
      <pc:sldChg chg="addSp delSp modSp modNotes">
        <pc:chgData name="Angela How" userId="S::ahow@bsphn.org.au::5e93c19e-502c-4772-8a36-2243c43d0ac3" providerId="AD" clId="Web-{B673E486-E963-67A0-D43C-638609417968}" dt="2023-11-13T09:32:49.641" v="158" actId="1076"/>
        <pc:sldMkLst>
          <pc:docMk/>
          <pc:sldMk cId="2312864657" sldId="2147471877"/>
        </pc:sldMkLst>
        <pc:spChg chg="del mod">
          <ac:chgData name="Angela How" userId="S::ahow@bsphn.org.au::5e93c19e-502c-4772-8a36-2243c43d0ac3" providerId="AD" clId="Web-{B673E486-E963-67A0-D43C-638609417968}" dt="2023-11-13T09:13:48.820" v="46"/>
          <ac:spMkLst>
            <pc:docMk/>
            <pc:sldMk cId="2312864657" sldId="2147471877"/>
            <ac:spMk id="2" creationId="{466F3D96-3D12-427F-ABDD-AAF66DFFC632}"/>
          </ac:spMkLst>
        </pc:spChg>
        <pc:spChg chg="add mod">
          <ac:chgData name="Angela How" userId="S::ahow@bsphn.org.au::5e93c19e-502c-4772-8a36-2243c43d0ac3" providerId="AD" clId="Web-{B673E486-E963-67A0-D43C-638609417968}" dt="2023-11-13T09:32:48.657" v="157" actId="20577"/>
          <ac:spMkLst>
            <pc:docMk/>
            <pc:sldMk cId="2312864657" sldId="2147471877"/>
            <ac:spMk id="4" creationId="{78B0FBCF-B2FD-C2AD-6713-DF38B7057D19}"/>
          </ac:spMkLst>
        </pc:spChg>
        <pc:spChg chg="mod">
          <ac:chgData name="Angela How" userId="S::ahow@bsphn.org.au::5e93c19e-502c-4772-8a36-2243c43d0ac3" providerId="AD" clId="Web-{B673E486-E963-67A0-D43C-638609417968}" dt="2023-11-13T09:13:04.960" v="39" actId="20577"/>
          <ac:spMkLst>
            <pc:docMk/>
            <pc:sldMk cId="2312864657" sldId="2147471877"/>
            <ac:spMk id="9" creationId="{151556B2-0CF6-4000-BB65-6CE5A6A982F8}"/>
          </ac:spMkLst>
        </pc:spChg>
        <pc:spChg chg="mod">
          <ac:chgData name="Angela How" userId="S::ahow@bsphn.org.au::5e93c19e-502c-4772-8a36-2243c43d0ac3" providerId="AD" clId="Web-{B673E486-E963-67A0-D43C-638609417968}" dt="2023-11-13T09:32:49.641" v="158" actId="1076"/>
          <ac:spMkLst>
            <pc:docMk/>
            <pc:sldMk cId="2312864657" sldId="2147471877"/>
            <ac:spMk id="11" creationId="{BF5CC7AE-1968-475B-9D20-BEC0EDF3CD5B}"/>
          </ac:spMkLst>
        </pc:spChg>
      </pc:sldChg>
      <pc:sldChg chg="modSp">
        <pc:chgData name="Angela How" userId="S::ahow@bsphn.org.au::5e93c19e-502c-4772-8a36-2243c43d0ac3" providerId="AD" clId="Web-{B673E486-E963-67A0-D43C-638609417968}" dt="2023-11-13T09:46:52.144" v="245" actId="20577"/>
        <pc:sldMkLst>
          <pc:docMk/>
          <pc:sldMk cId="2462241599" sldId="2147471879"/>
        </pc:sldMkLst>
        <pc:spChg chg="mod">
          <ac:chgData name="Angela How" userId="S::ahow@bsphn.org.au::5e93c19e-502c-4772-8a36-2243c43d0ac3" providerId="AD" clId="Web-{B673E486-E963-67A0-D43C-638609417968}" dt="2023-11-13T09:46:52.144" v="245" actId="20577"/>
          <ac:spMkLst>
            <pc:docMk/>
            <pc:sldMk cId="2462241599" sldId="2147471879"/>
            <ac:spMk id="41" creationId="{9E098B93-127F-6492-10FA-046CAAA4F72A}"/>
          </ac:spMkLst>
        </pc:spChg>
      </pc:sldChg>
      <pc:sldChg chg="del">
        <pc:chgData name="Angela How" userId="S::ahow@bsphn.org.au::5e93c19e-502c-4772-8a36-2243c43d0ac3" providerId="AD" clId="Web-{B673E486-E963-67A0-D43C-638609417968}" dt="2023-11-13T10:01:44.356" v="554"/>
        <pc:sldMkLst>
          <pc:docMk/>
          <pc:sldMk cId="2589769858" sldId="2147471880"/>
        </pc:sldMkLst>
      </pc:sldChg>
      <pc:sldChg chg="modSp">
        <pc:chgData name="Angela How" userId="S::ahow@bsphn.org.au::5e93c19e-502c-4772-8a36-2243c43d0ac3" providerId="AD" clId="Web-{B673E486-E963-67A0-D43C-638609417968}" dt="2023-11-13T09:33:39.830" v="166" actId="20577"/>
        <pc:sldMkLst>
          <pc:docMk/>
          <pc:sldMk cId="2993906796" sldId="2147471885"/>
        </pc:sldMkLst>
        <pc:spChg chg="mod">
          <ac:chgData name="Angela How" userId="S::ahow@bsphn.org.au::5e93c19e-502c-4772-8a36-2243c43d0ac3" providerId="AD" clId="Web-{B673E486-E963-67A0-D43C-638609417968}" dt="2023-11-13T09:33:39.830" v="166" actId="20577"/>
          <ac:spMkLst>
            <pc:docMk/>
            <pc:sldMk cId="2993906796" sldId="2147471885"/>
            <ac:spMk id="11" creationId="{BF5CC7AE-1968-475B-9D20-BEC0EDF3CD5B}"/>
          </ac:spMkLst>
        </pc:spChg>
      </pc:sldChg>
      <pc:sldChg chg="modNotes">
        <pc:chgData name="Angela How" userId="S::ahow@bsphn.org.au::5e93c19e-502c-4772-8a36-2243c43d0ac3" providerId="AD" clId="Web-{B673E486-E963-67A0-D43C-638609417968}" dt="2023-11-13T10:13:52.474" v="634"/>
        <pc:sldMkLst>
          <pc:docMk/>
          <pc:sldMk cId="1596221903" sldId="2147471888"/>
        </pc:sldMkLst>
      </pc:sldChg>
      <pc:sldChg chg="addSp modSp modNotes">
        <pc:chgData name="Angela How" userId="S::ahow@bsphn.org.au::5e93c19e-502c-4772-8a36-2243c43d0ac3" providerId="AD" clId="Web-{B673E486-E963-67A0-D43C-638609417968}" dt="2023-11-13T10:05:11.462" v="562" actId="1076"/>
        <pc:sldMkLst>
          <pc:docMk/>
          <pc:sldMk cId="2675238003" sldId="2147471889"/>
        </pc:sldMkLst>
        <pc:spChg chg="mod">
          <ac:chgData name="Angela How" userId="S::ahow@bsphn.org.au::5e93c19e-502c-4772-8a36-2243c43d0ac3" providerId="AD" clId="Web-{B673E486-E963-67A0-D43C-638609417968}" dt="2023-11-13T10:03:10.927" v="558" actId="14100"/>
          <ac:spMkLst>
            <pc:docMk/>
            <pc:sldMk cId="2675238003" sldId="2147471889"/>
            <ac:spMk id="3" creationId="{57BBD334-D9C5-D668-44DA-3D44D2040313}"/>
          </ac:spMkLst>
        </pc:spChg>
        <pc:picChg chg="add mod">
          <ac:chgData name="Angela How" userId="S::ahow@bsphn.org.au::5e93c19e-502c-4772-8a36-2243c43d0ac3" providerId="AD" clId="Web-{B673E486-E963-67A0-D43C-638609417968}" dt="2023-11-13T10:03:06.098" v="557" actId="1076"/>
          <ac:picMkLst>
            <pc:docMk/>
            <pc:sldMk cId="2675238003" sldId="2147471889"/>
            <ac:picMk id="2" creationId="{24EB3265-2FB9-7ADB-E4E7-B28FFF6C2FA2}"/>
          </ac:picMkLst>
        </pc:picChg>
        <pc:picChg chg="add mod">
          <ac:chgData name="Angela How" userId="S::ahow@bsphn.org.au::5e93c19e-502c-4772-8a36-2243c43d0ac3" providerId="AD" clId="Web-{B673E486-E963-67A0-D43C-638609417968}" dt="2023-11-13T10:04:02.288" v="560" actId="1076"/>
          <ac:picMkLst>
            <pc:docMk/>
            <pc:sldMk cId="2675238003" sldId="2147471889"/>
            <ac:picMk id="4" creationId="{20AFB05C-73A2-B1D4-6640-C6F542EC0BF6}"/>
          </ac:picMkLst>
        </pc:picChg>
        <pc:picChg chg="add mod">
          <ac:chgData name="Angela How" userId="S::ahow@bsphn.org.au::5e93c19e-502c-4772-8a36-2243c43d0ac3" providerId="AD" clId="Web-{B673E486-E963-67A0-D43C-638609417968}" dt="2023-11-13T10:05:11.462" v="562" actId="1076"/>
          <ac:picMkLst>
            <pc:docMk/>
            <pc:sldMk cId="2675238003" sldId="2147471889"/>
            <ac:picMk id="5" creationId="{7EC04146-D145-24E8-EAB7-26692AEBC975}"/>
          </ac:picMkLst>
        </pc:picChg>
      </pc:sldChg>
      <pc:sldChg chg="modNotes">
        <pc:chgData name="Angela How" userId="S::ahow@bsphn.org.au::5e93c19e-502c-4772-8a36-2243c43d0ac3" providerId="AD" clId="Web-{B673E486-E963-67A0-D43C-638609417968}" dt="2023-11-13T10:05:16.665" v="563"/>
        <pc:sldMkLst>
          <pc:docMk/>
          <pc:sldMk cId="693526451" sldId="2147471890"/>
        </pc:sldMkLst>
      </pc:sldChg>
      <pc:sldChg chg="modSp modNotes">
        <pc:chgData name="Angela How" userId="S::ahow@bsphn.org.au::5e93c19e-502c-4772-8a36-2243c43d0ac3" providerId="AD" clId="Web-{B673E486-E963-67A0-D43C-638609417968}" dt="2023-11-13T09:45:49.643" v="239"/>
        <pc:sldMkLst>
          <pc:docMk/>
          <pc:sldMk cId="955330462" sldId="2147471893"/>
        </pc:sldMkLst>
        <pc:spChg chg="mod">
          <ac:chgData name="Angela How" userId="S::ahow@bsphn.org.au::5e93c19e-502c-4772-8a36-2243c43d0ac3" providerId="AD" clId="Web-{B673E486-E963-67A0-D43C-638609417968}" dt="2023-11-13T09:45:15.126" v="212" actId="20577"/>
          <ac:spMkLst>
            <pc:docMk/>
            <pc:sldMk cId="955330462" sldId="2147471893"/>
            <ac:spMk id="16" creationId="{A4AE51BE-BC14-1C48-631D-BDC1E87A5734}"/>
          </ac:spMkLst>
        </pc:spChg>
      </pc:sldChg>
      <pc:sldChg chg="modSp">
        <pc:chgData name="Angela How" userId="S::ahow@bsphn.org.au::5e93c19e-502c-4772-8a36-2243c43d0ac3" providerId="AD" clId="Web-{B673E486-E963-67A0-D43C-638609417968}" dt="2023-11-13T10:06:01.713" v="592" actId="20577"/>
        <pc:sldMkLst>
          <pc:docMk/>
          <pc:sldMk cId="4293292465" sldId="2147471894"/>
        </pc:sldMkLst>
        <pc:spChg chg="mod">
          <ac:chgData name="Angela How" userId="S::ahow@bsphn.org.au::5e93c19e-502c-4772-8a36-2243c43d0ac3" providerId="AD" clId="Web-{B673E486-E963-67A0-D43C-638609417968}" dt="2023-11-13T10:06:01.713" v="592" actId="20577"/>
          <ac:spMkLst>
            <pc:docMk/>
            <pc:sldMk cId="4293292465" sldId="2147471894"/>
            <ac:spMk id="3" creationId="{B7B78D28-90B2-C154-75D9-2133B6E8569A}"/>
          </ac:spMkLst>
        </pc:spChg>
      </pc:sldChg>
      <pc:sldChg chg="modSp">
        <pc:chgData name="Angela How" userId="S::ahow@bsphn.org.au::5e93c19e-502c-4772-8a36-2243c43d0ac3" providerId="AD" clId="Web-{B673E486-E963-67A0-D43C-638609417968}" dt="2023-11-13T10:05:36.978" v="585" actId="20577"/>
        <pc:sldMkLst>
          <pc:docMk/>
          <pc:sldMk cId="28228809" sldId="2147471895"/>
        </pc:sldMkLst>
        <pc:spChg chg="mod">
          <ac:chgData name="Angela How" userId="S::ahow@bsphn.org.au::5e93c19e-502c-4772-8a36-2243c43d0ac3" providerId="AD" clId="Web-{B673E486-E963-67A0-D43C-638609417968}" dt="2023-11-13T10:05:36.978" v="585" actId="20577"/>
          <ac:spMkLst>
            <pc:docMk/>
            <pc:sldMk cId="28228809" sldId="2147471895"/>
            <ac:spMk id="2" creationId="{A4C2C11A-8DA0-C465-9B01-8E5172A6CD3E}"/>
          </ac:spMkLst>
        </pc:spChg>
      </pc:sldChg>
    </pc:docChg>
  </pc:docChgLst>
  <pc:docChgLst>
    <pc:chgData name="Ivy Houston-Daw" userId="S::ihoustondaw@bsphn.org.au::c425bdf9-c300-4937-8731-59d6a8cdb1f3" providerId="AD" clId="Web-{FAF15F6C-B0A0-2E75-20DD-463669CC3B23}"/>
    <pc:docChg chg="modSld">
      <pc:chgData name="Ivy Houston-Daw" userId="S::ihoustondaw@bsphn.org.au::c425bdf9-c300-4937-8731-59d6a8cdb1f3" providerId="AD" clId="Web-{FAF15F6C-B0A0-2E75-20DD-463669CC3B23}" dt="2024-01-22T04:43:56.453" v="2721" actId="14100"/>
      <pc:docMkLst>
        <pc:docMk/>
      </pc:docMkLst>
      <pc:sldChg chg="modSp">
        <pc:chgData name="Ivy Houston-Daw" userId="S::ihoustondaw@bsphn.org.au::c425bdf9-c300-4937-8731-59d6a8cdb1f3" providerId="AD" clId="Web-{FAF15F6C-B0A0-2E75-20DD-463669CC3B23}" dt="2024-01-22T04:43:56.453" v="2721" actId="14100"/>
        <pc:sldMkLst>
          <pc:docMk/>
          <pc:sldMk cId="2868880642" sldId="256"/>
        </pc:sldMkLst>
        <pc:spChg chg="mod">
          <ac:chgData name="Ivy Houston-Daw" userId="S::ihoustondaw@bsphn.org.au::c425bdf9-c300-4937-8731-59d6a8cdb1f3" providerId="AD" clId="Web-{FAF15F6C-B0A0-2E75-20DD-463669CC3B23}" dt="2024-01-22T01:25:07.987" v="2194" actId="1076"/>
          <ac:spMkLst>
            <pc:docMk/>
            <pc:sldMk cId="2868880642" sldId="256"/>
            <ac:spMk id="4" creationId="{4B73E5DB-3F20-43C1-85A5-C6D2E9221434}"/>
          </ac:spMkLst>
        </pc:spChg>
        <pc:spChg chg="mod">
          <ac:chgData name="Ivy Houston-Daw" userId="S::ihoustondaw@bsphn.org.au::c425bdf9-c300-4937-8731-59d6a8cdb1f3" providerId="AD" clId="Web-{FAF15F6C-B0A0-2E75-20DD-463669CC3B23}" dt="2024-01-22T04:43:56.453" v="2721" actId="14100"/>
          <ac:spMkLst>
            <pc:docMk/>
            <pc:sldMk cId="2868880642" sldId="256"/>
            <ac:spMk id="9" creationId="{151556B2-0CF6-4000-BB65-6CE5A6A982F8}"/>
          </ac:spMkLst>
        </pc:spChg>
      </pc:sldChg>
      <pc:sldChg chg="addSp modSp">
        <pc:chgData name="Ivy Houston-Daw" userId="S::ihoustondaw@bsphn.org.au::c425bdf9-c300-4937-8731-59d6a8cdb1f3" providerId="AD" clId="Web-{FAF15F6C-B0A0-2E75-20DD-463669CC3B23}" dt="2024-01-22T02:40:44.418" v="2476" actId="20577"/>
        <pc:sldMkLst>
          <pc:docMk/>
          <pc:sldMk cId="3366757208" sldId="292"/>
        </pc:sldMkLst>
        <pc:spChg chg="mod">
          <ac:chgData name="Ivy Houston-Daw" userId="S::ihoustondaw@bsphn.org.au::c425bdf9-c300-4937-8731-59d6a8cdb1f3" providerId="AD" clId="Web-{FAF15F6C-B0A0-2E75-20DD-463669CC3B23}" dt="2024-01-22T02:33:51.860" v="2435" actId="20577"/>
          <ac:spMkLst>
            <pc:docMk/>
            <pc:sldMk cId="3366757208" sldId="292"/>
            <ac:spMk id="2" creationId="{FC16FC16-F988-C0E9-3C5D-7BC8CA2C0940}"/>
          </ac:spMkLst>
        </pc:spChg>
        <pc:spChg chg="mod">
          <ac:chgData name="Ivy Houston-Daw" userId="S::ihoustondaw@bsphn.org.au::c425bdf9-c300-4937-8731-59d6a8cdb1f3" providerId="AD" clId="Web-{FAF15F6C-B0A0-2E75-20DD-463669CC3B23}" dt="2024-01-22T02:35:01.908" v="2445" actId="20577"/>
          <ac:spMkLst>
            <pc:docMk/>
            <pc:sldMk cId="3366757208" sldId="292"/>
            <ac:spMk id="4" creationId="{9B65AFEE-4B73-A1A0-6980-3C5C1822E2FA}"/>
          </ac:spMkLst>
        </pc:spChg>
        <pc:spChg chg="add mod">
          <ac:chgData name="Ivy Houston-Daw" userId="S::ihoustondaw@bsphn.org.au::c425bdf9-c300-4937-8731-59d6a8cdb1f3" providerId="AD" clId="Web-{FAF15F6C-B0A0-2E75-20DD-463669CC3B23}" dt="2024-01-22T02:36:05.832" v="2455" actId="1076"/>
          <ac:spMkLst>
            <pc:docMk/>
            <pc:sldMk cId="3366757208" sldId="292"/>
            <ac:spMk id="4297" creationId="{E5069789-EFFC-5811-E02C-114348D74FC7}"/>
          </ac:spMkLst>
        </pc:spChg>
        <pc:spChg chg="add mod ord">
          <ac:chgData name="Ivy Houston-Daw" userId="S::ihoustondaw@bsphn.org.au::c425bdf9-c300-4937-8731-59d6a8cdb1f3" providerId="AD" clId="Web-{FAF15F6C-B0A0-2E75-20DD-463669CC3B23}" dt="2024-01-22T02:39:21.665" v="2459"/>
          <ac:spMkLst>
            <pc:docMk/>
            <pc:sldMk cId="3366757208" sldId="292"/>
            <ac:spMk id="4758" creationId="{63229943-2D2F-EA2B-1233-B0226C973187}"/>
          </ac:spMkLst>
        </pc:spChg>
        <pc:graphicFrameChg chg="add mod modGraphic">
          <ac:chgData name="Ivy Houston-Daw" userId="S::ihoustondaw@bsphn.org.au::c425bdf9-c300-4937-8731-59d6a8cdb1f3" providerId="AD" clId="Web-{FAF15F6C-B0A0-2E75-20DD-463669CC3B23}" dt="2024-01-22T02:40:44.418" v="2476" actId="20577"/>
          <ac:graphicFrameMkLst>
            <pc:docMk/>
            <pc:sldMk cId="3366757208" sldId="292"/>
            <ac:graphicFrameMk id="3" creationId="{46B4A8F2-99D2-4CF6-E978-D2A4D3664BA6}"/>
          </ac:graphicFrameMkLst>
        </pc:graphicFrameChg>
        <pc:picChg chg="mod">
          <ac:chgData name="Ivy Houston-Daw" userId="S::ihoustondaw@bsphn.org.au::c425bdf9-c300-4937-8731-59d6a8cdb1f3" providerId="AD" clId="Web-{FAF15F6C-B0A0-2E75-20DD-463669CC3B23}" dt="2024-01-21T23:32:36.336" v="503" actId="1076"/>
          <ac:picMkLst>
            <pc:docMk/>
            <pc:sldMk cId="3366757208" sldId="292"/>
            <ac:picMk id="10" creationId="{08CCE155-4CEB-A644-014F-2E362847A373}"/>
          </ac:picMkLst>
        </pc:picChg>
        <pc:picChg chg="mod">
          <ac:chgData name="Ivy Houston-Daw" userId="S::ihoustondaw@bsphn.org.au::c425bdf9-c300-4937-8731-59d6a8cdb1f3" providerId="AD" clId="Web-{FAF15F6C-B0A0-2E75-20DD-463669CC3B23}" dt="2024-01-21T23:32:46.414" v="504" actId="1076"/>
          <ac:picMkLst>
            <pc:docMk/>
            <pc:sldMk cId="3366757208" sldId="292"/>
            <ac:picMk id="11" creationId="{22E343E8-34CA-A85D-0A38-97BB0FAF9183}"/>
          </ac:picMkLst>
        </pc:picChg>
      </pc:sldChg>
      <pc:sldChg chg="modSp">
        <pc:chgData name="Ivy Houston-Daw" userId="S::ihoustondaw@bsphn.org.au::c425bdf9-c300-4937-8731-59d6a8cdb1f3" providerId="AD" clId="Web-{FAF15F6C-B0A0-2E75-20DD-463669CC3B23}" dt="2024-01-22T01:26:52.599" v="2208" actId="1076"/>
        <pc:sldMkLst>
          <pc:docMk/>
          <pc:sldMk cId="1134093997" sldId="2147471897"/>
        </pc:sldMkLst>
        <pc:spChg chg="mod">
          <ac:chgData name="Ivy Houston-Daw" userId="S::ihoustondaw@bsphn.org.au::c425bdf9-c300-4937-8731-59d6a8cdb1f3" providerId="AD" clId="Web-{FAF15F6C-B0A0-2E75-20DD-463669CC3B23}" dt="2024-01-22T01:26:52.599" v="2208" actId="1076"/>
          <ac:spMkLst>
            <pc:docMk/>
            <pc:sldMk cId="1134093997" sldId="2147471897"/>
            <ac:spMk id="2" creationId="{FC16FC16-F988-C0E9-3C5D-7BC8CA2C0940}"/>
          </ac:spMkLst>
        </pc:spChg>
      </pc:sldChg>
      <pc:sldChg chg="modSp">
        <pc:chgData name="Ivy Houston-Daw" userId="S::ihoustondaw@bsphn.org.au::c425bdf9-c300-4937-8731-59d6a8cdb1f3" providerId="AD" clId="Web-{FAF15F6C-B0A0-2E75-20DD-463669CC3B23}" dt="2024-01-22T01:26:44.677" v="2207" actId="1076"/>
        <pc:sldMkLst>
          <pc:docMk/>
          <pc:sldMk cId="3610625159" sldId="2147471898"/>
        </pc:sldMkLst>
        <pc:spChg chg="mod">
          <ac:chgData name="Ivy Houston-Daw" userId="S::ihoustondaw@bsphn.org.au::c425bdf9-c300-4937-8731-59d6a8cdb1f3" providerId="AD" clId="Web-{FAF15F6C-B0A0-2E75-20DD-463669CC3B23}" dt="2024-01-22T01:26:44.677" v="2207" actId="1076"/>
          <ac:spMkLst>
            <pc:docMk/>
            <pc:sldMk cId="3610625159" sldId="2147471898"/>
            <ac:spMk id="2" creationId="{FC16FC16-F988-C0E9-3C5D-7BC8CA2C0940}"/>
          </ac:spMkLst>
        </pc:spChg>
        <pc:graphicFrameChg chg="mod">
          <ac:chgData name="Ivy Houston-Daw" userId="S::ihoustondaw@bsphn.org.au::c425bdf9-c300-4937-8731-59d6a8cdb1f3" providerId="AD" clId="Web-{FAF15F6C-B0A0-2E75-20DD-463669CC3B23}" dt="2024-01-21T23:34:52.715" v="512" actId="1076"/>
          <ac:graphicFrameMkLst>
            <pc:docMk/>
            <pc:sldMk cId="3610625159" sldId="2147471898"/>
            <ac:graphicFrameMk id="9" creationId="{35F97020-724B-B8C9-D8FA-E9C7ED68099D}"/>
          </ac:graphicFrameMkLst>
        </pc:graphicFrameChg>
      </pc:sldChg>
      <pc:sldChg chg="addSp modSp">
        <pc:chgData name="Ivy Houston-Daw" userId="S::ihoustondaw@bsphn.org.au::c425bdf9-c300-4937-8731-59d6a8cdb1f3" providerId="AD" clId="Web-{FAF15F6C-B0A0-2E75-20DD-463669CC3B23}" dt="2024-01-22T02:42:53.374" v="2493" actId="1076"/>
        <pc:sldMkLst>
          <pc:docMk/>
          <pc:sldMk cId="417417502" sldId="2147471899"/>
        </pc:sldMkLst>
        <pc:spChg chg="mod">
          <ac:chgData name="Ivy Houston-Daw" userId="S::ihoustondaw@bsphn.org.au::c425bdf9-c300-4937-8731-59d6a8cdb1f3" providerId="AD" clId="Web-{FAF15F6C-B0A0-2E75-20DD-463669CC3B23}" dt="2024-01-22T02:42:53.374" v="2493" actId="1076"/>
          <ac:spMkLst>
            <pc:docMk/>
            <pc:sldMk cId="417417502" sldId="2147471899"/>
            <ac:spMk id="2" creationId="{FC16FC16-F988-C0E9-3C5D-7BC8CA2C0940}"/>
          </ac:spMkLst>
        </pc:spChg>
        <pc:spChg chg="add mod">
          <ac:chgData name="Ivy Houston-Daw" userId="S::ihoustondaw@bsphn.org.au::c425bdf9-c300-4937-8731-59d6a8cdb1f3" providerId="AD" clId="Web-{FAF15F6C-B0A0-2E75-20DD-463669CC3B23}" dt="2024-01-22T01:16:03.566" v="2097" actId="1076"/>
          <ac:spMkLst>
            <pc:docMk/>
            <pc:sldMk cId="417417502" sldId="2147471899"/>
            <ac:spMk id="3" creationId="{415A76D7-14EC-DC2C-054F-4AA0357BB350}"/>
          </ac:spMkLst>
        </pc:spChg>
        <pc:spChg chg="mod">
          <ac:chgData name="Ivy Houston-Daw" userId="S::ihoustondaw@bsphn.org.au::c425bdf9-c300-4937-8731-59d6a8cdb1f3" providerId="AD" clId="Web-{FAF15F6C-B0A0-2E75-20DD-463669CC3B23}" dt="2024-01-22T01:16:03.582" v="2098" actId="1076"/>
          <ac:spMkLst>
            <pc:docMk/>
            <pc:sldMk cId="417417502" sldId="2147471899"/>
            <ac:spMk id="4" creationId="{9B65AFEE-4B73-A1A0-6980-3C5C1822E2FA}"/>
          </ac:spMkLst>
        </pc:spChg>
        <pc:spChg chg="mod">
          <ac:chgData name="Ivy Houston-Daw" userId="S::ihoustondaw@bsphn.org.au::c425bdf9-c300-4937-8731-59d6a8cdb1f3" providerId="AD" clId="Web-{FAF15F6C-B0A0-2E75-20DD-463669CC3B23}" dt="2024-01-22T02:40:57.246" v="2479"/>
          <ac:spMkLst>
            <pc:docMk/>
            <pc:sldMk cId="417417502" sldId="2147471899"/>
            <ac:spMk id="8" creationId="{0E8D22D5-300D-F706-B2C1-BE556CC096CD}"/>
          </ac:spMkLst>
        </pc:spChg>
        <pc:picChg chg="mod modCrop">
          <ac:chgData name="Ivy Houston-Daw" userId="S::ihoustondaw@bsphn.org.au::c425bdf9-c300-4937-8731-59d6a8cdb1f3" providerId="AD" clId="Web-{FAF15F6C-B0A0-2E75-20DD-463669CC3B23}" dt="2024-01-22T01:15:51.363" v="2096" actId="1076"/>
          <ac:picMkLst>
            <pc:docMk/>
            <pc:sldMk cId="417417502" sldId="2147471899"/>
            <ac:picMk id="7" creationId="{C1A5AF04-BA62-DDA5-A6E7-808C107EAF7B}"/>
          </ac:picMkLst>
        </pc:picChg>
      </pc:sldChg>
      <pc:sldChg chg="modSp">
        <pc:chgData name="Ivy Houston-Daw" userId="S::ihoustondaw@bsphn.org.au::c425bdf9-c300-4937-8731-59d6a8cdb1f3" providerId="AD" clId="Web-{FAF15F6C-B0A0-2E75-20DD-463669CC3B23}" dt="2024-01-22T02:42:46.468" v="2492" actId="1076"/>
        <pc:sldMkLst>
          <pc:docMk/>
          <pc:sldMk cId="2899266315" sldId="2147471900"/>
        </pc:sldMkLst>
        <pc:spChg chg="mod">
          <ac:chgData name="Ivy Houston-Daw" userId="S::ihoustondaw@bsphn.org.au::c425bdf9-c300-4937-8731-59d6a8cdb1f3" providerId="AD" clId="Web-{FAF15F6C-B0A0-2E75-20DD-463669CC3B23}" dt="2024-01-22T02:42:46.468" v="2492" actId="1076"/>
          <ac:spMkLst>
            <pc:docMk/>
            <pc:sldMk cId="2899266315" sldId="2147471900"/>
            <ac:spMk id="2" creationId="{FC16FC16-F988-C0E9-3C5D-7BC8CA2C0940}"/>
          </ac:spMkLst>
        </pc:spChg>
        <pc:spChg chg="mod">
          <ac:chgData name="Ivy Houston-Daw" userId="S::ihoustondaw@bsphn.org.au::c425bdf9-c300-4937-8731-59d6a8cdb1f3" providerId="AD" clId="Web-{FAF15F6C-B0A0-2E75-20DD-463669CC3B23}" dt="2024-01-22T02:41:22.731" v="2481" actId="20577"/>
          <ac:spMkLst>
            <pc:docMk/>
            <pc:sldMk cId="2899266315" sldId="2147471900"/>
            <ac:spMk id="3" creationId="{CBE29CCB-0A12-1D98-E610-8E3D63907F8A}"/>
          </ac:spMkLst>
        </pc:spChg>
        <pc:spChg chg="mod">
          <ac:chgData name="Ivy Houston-Daw" userId="S::ihoustondaw@bsphn.org.au::c425bdf9-c300-4937-8731-59d6a8cdb1f3" providerId="AD" clId="Web-{FAF15F6C-B0A0-2E75-20DD-463669CC3B23}" dt="2024-01-22T02:41:14.200" v="2480" actId="20577"/>
          <ac:spMkLst>
            <pc:docMk/>
            <pc:sldMk cId="2899266315" sldId="2147471900"/>
            <ac:spMk id="4" creationId="{866FD2FA-A82E-3C84-B1FA-E3CE6A8505E8}"/>
          </ac:spMkLst>
        </pc:spChg>
        <pc:spChg chg="mod">
          <ac:chgData name="Ivy Houston-Daw" userId="S::ihoustondaw@bsphn.org.au::c425bdf9-c300-4937-8731-59d6a8cdb1f3" providerId="AD" clId="Web-{FAF15F6C-B0A0-2E75-20DD-463669CC3B23}" dt="2024-01-22T02:41:26.731" v="2482" actId="20577"/>
          <ac:spMkLst>
            <pc:docMk/>
            <pc:sldMk cId="2899266315" sldId="2147471900"/>
            <ac:spMk id="13" creationId="{49F34FCA-D194-CE74-FDBF-EE66E84F3114}"/>
          </ac:spMkLst>
        </pc:spChg>
        <pc:spChg chg="mod">
          <ac:chgData name="Ivy Houston-Daw" userId="S::ihoustondaw@bsphn.org.au::c425bdf9-c300-4937-8731-59d6a8cdb1f3" providerId="AD" clId="Web-{FAF15F6C-B0A0-2E75-20DD-463669CC3B23}" dt="2024-01-22T02:41:38.294" v="2483" actId="20577"/>
          <ac:spMkLst>
            <pc:docMk/>
            <pc:sldMk cId="2899266315" sldId="2147471900"/>
            <ac:spMk id="15" creationId="{7C22448B-25E9-2C17-2CB1-0E11A00EEAC6}"/>
          </ac:spMkLst>
        </pc:spChg>
        <pc:cxnChg chg="mod">
          <ac:chgData name="Ivy Houston-Daw" userId="S::ihoustondaw@bsphn.org.au::c425bdf9-c300-4937-8731-59d6a8cdb1f3" providerId="AD" clId="Web-{FAF15F6C-B0A0-2E75-20DD-463669CC3B23}" dt="2024-01-22T02:42:33.046" v="2491"/>
          <ac:cxnSpMkLst>
            <pc:docMk/>
            <pc:sldMk cId="2899266315" sldId="2147471900"/>
            <ac:cxnSpMk id="6" creationId="{7A104EED-1107-98CF-C081-73345822B1D3}"/>
          </ac:cxnSpMkLst>
        </pc:cxnChg>
      </pc:sldChg>
      <pc:sldChg chg="addSp delSp modSp">
        <pc:chgData name="Ivy Houston-Daw" userId="S::ihoustondaw@bsphn.org.au::c425bdf9-c300-4937-8731-59d6a8cdb1f3" providerId="AD" clId="Web-{FAF15F6C-B0A0-2E75-20DD-463669CC3B23}" dt="2024-01-22T03:08:26.759" v="2720" actId="20577"/>
        <pc:sldMkLst>
          <pc:docMk/>
          <pc:sldMk cId="401050351" sldId="2147471902"/>
        </pc:sldMkLst>
        <pc:spChg chg="mod">
          <ac:chgData name="Ivy Houston-Daw" userId="S::ihoustondaw@bsphn.org.au::c425bdf9-c300-4937-8731-59d6a8cdb1f3" providerId="AD" clId="Web-{FAF15F6C-B0A0-2E75-20DD-463669CC3B23}" dt="2024-01-22T02:46:04.004" v="2548" actId="1076"/>
          <ac:spMkLst>
            <pc:docMk/>
            <pc:sldMk cId="401050351" sldId="2147471902"/>
            <ac:spMk id="2" creationId="{FC16FC16-F988-C0E9-3C5D-7BC8CA2C0940}"/>
          </ac:spMkLst>
        </pc:spChg>
        <pc:spChg chg="add del mod">
          <ac:chgData name="Ivy Houston-Daw" userId="S::ihoustondaw@bsphn.org.au::c425bdf9-c300-4937-8731-59d6a8cdb1f3" providerId="AD" clId="Web-{FAF15F6C-B0A0-2E75-20DD-463669CC3B23}" dt="2024-01-21T23:43:55.417" v="652"/>
          <ac:spMkLst>
            <pc:docMk/>
            <pc:sldMk cId="401050351" sldId="2147471902"/>
            <ac:spMk id="3" creationId="{64CA7FFB-A8FE-45A4-837C-C4EF4DD41858}"/>
          </ac:spMkLst>
        </pc:spChg>
        <pc:spChg chg="del mod">
          <ac:chgData name="Ivy Houston-Daw" userId="S::ihoustondaw@bsphn.org.au::c425bdf9-c300-4937-8731-59d6a8cdb1f3" providerId="AD" clId="Web-{FAF15F6C-B0A0-2E75-20DD-463669CC3B23}" dt="2024-01-21T23:54:11.668" v="803"/>
          <ac:spMkLst>
            <pc:docMk/>
            <pc:sldMk cId="401050351" sldId="2147471902"/>
            <ac:spMk id="4" creationId="{9B65AFEE-4B73-A1A0-6980-3C5C1822E2FA}"/>
          </ac:spMkLst>
        </pc:spChg>
        <pc:spChg chg="add del mod">
          <ac:chgData name="Ivy Houston-Daw" userId="S::ihoustondaw@bsphn.org.au::c425bdf9-c300-4937-8731-59d6a8cdb1f3" providerId="AD" clId="Web-{FAF15F6C-B0A0-2E75-20DD-463669CC3B23}" dt="2024-01-21T23:47:17.110" v="708"/>
          <ac:spMkLst>
            <pc:docMk/>
            <pc:sldMk cId="401050351" sldId="2147471902"/>
            <ac:spMk id="5" creationId="{1445A3A4-88F8-A55C-4286-A019D0BBD5E7}"/>
          </ac:spMkLst>
        </pc:spChg>
        <pc:spChg chg="add mod">
          <ac:chgData name="Ivy Houston-Daw" userId="S::ihoustondaw@bsphn.org.au::c425bdf9-c300-4937-8731-59d6a8cdb1f3" providerId="AD" clId="Web-{FAF15F6C-B0A0-2E75-20DD-463669CC3B23}" dt="2024-01-22T03:07:38.539" v="2708" actId="20577"/>
          <ac:spMkLst>
            <pc:docMk/>
            <pc:sldMk cId="401050351" sldId="2147471902"/>
            <ac:spMk id="6" creationId="{2609803C-5632-28CE-B85B-2AE145F137DD}"/>
          </ac:spMkLst>
        </pc:spChg>
        <pc:spChg chg="add mod">
          <ac:chgData name="Ivy Houston-Daw" userId="S::ihoustondaw@bsphn.org.au::c425bdf9-c300-4937-8731-59d6a8cdb1f3" providerId="AD" clId="Web-{FAF15F6C-B0A0-2E75-20DD-463669CC3B23}" dt="2024-01-22T03:07:50.977" v="2712" actId="20577"/>
          <ac:spMkLst>
            <pc:docMk/>
            <pc:sldMk cId="401050351" sldId="2147471902"/>
            <ac:spMk id="9" creationId="{F11409AD-4772-965D-5B37-6217C0458E63}"/>
          </ac:spMkLst>
        </pc:spChg>
        <pc:spChg chg="add mod">
          <ac:chgData name="Ivy Houston-Daw" userId="S::ihoustondaw@bsphn.org.au::c425bdf9-c300-4937-8731-59d6a8cdb1f3" providerId="AD" clId="Web-{FAF15F6C-B0A0-2E75-20DD-463669CC3B23}" dt="2024-01-22T03:08:02.715" v="2714" actId="20577"/>
          <ac:spMkLst>
            <pc:docMk/>
            <pc:sldMk cId="401050351" sldId="2147471902"/>
            <ac:spMk id="10" creationId="{574BED58-7AFD-B80A-18D5-B956DAE954C4}"/>
          </ac:spMkLst>
        </pc:spChg>
        <pc:spChg chg="add mod">
          <ac:chgData name="Ivy Houston-Daw" userId="S::ihoustondaw@bsphn.org.au::c425bdf9-c300-4937-8731-59d6a8cdb1f3" providerId="AD" clId="Web-{FAF15F6C-B0A0-2E75-20DD-463669CC3B23}" dt="2024-01-22T01:09:35.102" v="2010" actId="1076"/>
          <ac:spMkLst>
            <pc:docMk/>
            <pc:sldMk cId="401050351" sldId="2147471902"/>
            <ac:spMk id="11" creationId="{D0CBB6C7-3247-EF37-5447-FF96186E12F4}"/>
          </ac:spMkLst>
        </pc:spChg>
        <pc:spChg chg="add mod">
          <ac:chgData name="Ivy Houston-Daw" userId="S::ihoustondaw@bsphn.org.au::c425bdf9-c300-4937-8731-59d6a8cdb1f3" providerId="AD" clId="Web-{FAF15F6C-B0A0-2E75-20DD-463669CC3B23}" dt="2024-01-22T03:07:41.664" v="2710" actId="20577"/>
          <ac:spMkLst>
            <pc:docMk/>
            <pc:sldMk cId="401050351" sldId="2147471902"/>
            <ac:spMk id="12" creationId="{38E15DA1-365E-1027-151F-02C97B9FB2B9}"/>
          </ac:spMkLst>
        </pc:spChg>
        <pc:spChg chg="add mod">
          <ac:chgData name="Ivy Houston-Daw" userId="S::ihoustondaw@bsphn.org.au::c425bdf9-c300-4937-8731-59d6a8cdb1f3" providerId="AD" clId="Web-{FAF15F6C-B0A0-2E75-20DD-463669CC3B23}" dt="2024-01-22T03:08:13.261" v="2716" actId="20577"/>
          <ac:spMkLst>
            <pc:docMk/>
            <pc:sldMk cId="401050351" sldId="2147471902"/>
            <ac:spMk id="16" creationId="{64A759EA-8C6D-39FC-53D1-259A23AA6F80}"/>
          </ac:spMkLst>
        </pc:spChg>
        <pc:spChg chg="add mod">
          <ac:chgData name="Ivy Houston-Daw" userId="S::ihoustondaw@bsphn.org.au::c425bdf9-c300-4937-8731-59d6a8cdb1f3" providerId="AD" clId="Web-{FAF15F6C-B0A0-2E75-20DD-463669CC3B23}" dt="2024-01-22T03:08:19.540" v="2718" actId="20577"/>
          <ac:spMkLst>
            <pc:docMk/>
            <pc:sldMk cId="401050351" sldId="2147471902"/>
            <ac:spMk id="17" creationId="{72C7D46E-AA82-6861-5196-EBBFF5B34EF4}"/>
          </ac:spMkLst>
        </pc:spChg>
        <pc:spChg chg="add mod">
          <ac:chgData name="Ivy Houston-Daw" userId="S::ihoustondaw@bsphn.org.au::c425bdf9-c300-4937-8731-59d6a8cdb1f3" providerId="AD" clId="Web-{FAF15F6C-B0A0-2E75-20DD-463669CC3B23}" dt="2024-01-22T03:08:26.759" v="2720" actId="20577"/>
          <ac:spMkLst>
            <pc:docMk/>
            <pc:sldMk cId="401050351" sldId="2147471902"/>
            <ac:spMk id="18" creationId="{8475F1C5-72F2-4953-A1EB-5EBC4F2905E5}"/>
          </ac:spMkLst>
        </pc:spChg>
        <pc:spChg chg="add mod">
          <ac:chgData name="Ivy Houston-Daw" userId="S::ihoustondaw@bsphn.org.au::c425bdf9-c300-4937-8731-59d6a8cdb1f3" providerId="AD" clId="Web-{FAF15F6C-B0A0-2E75-20DD-463669CC3B23}" dt="2024-01-22T01:09:27.602" v="2009" actId="1076"/>
          <ac:spMkLst>
            <pc:docMk/>
            <pc:sldMk cId="401050351" sldId="2147471902"/>
            <ac:spMk id="19" creationId="{1863DE66-3BA3-3245-FAE0-CC1EFB3C553D}"/>
          </ac:spMkLst>
        </pc:spChg>
        <pc:spChg chg="add del mod">
          <ac:chgData name="Ivy Houston-Daw" userId="S::ihoustondaw@bsphn.org.au::c425bdf9-c300-4937-8731-59d6a8cdb1f3" providerId="AD" clId="Web-{FAF15F6C-B0A0-2E75-20DD-463669CC3B23}" dt="2024-01-21T23:54:15.449" v="804"/>
          <ac:spMkLst>
            <pc:docMk/>
            <pc:sldMk cId="401050351" sldId="2147471902"/>
            <ac:spMk id="21" creationId="{21F3F3E6-D14E-B9CF-169C-50B1CF4BBD27}"/>
          </ac:spMkLst>
        </pc:spChg>
        <pc:spChg chg="add del">
          <ac:chgData name="Ivy Houston-Daw" userId="S::ihoustondaw@bsphn.org.au::c425bdf9-c300-4937-8731-59d6a8cdb1f3" providerId="AD" clId="Web-{FAF15F6C-B0A0-2E75-20DD-463669CC3B23}" dt="2024-01-22T01:08:14.100" v="1996"/>
          <ac:spMkLst>
            <pc:docMk/>
            <pc:sldMk cId="401050351" sldId="2147471902"/>
            <ac:spMk id="22" creationId="{A312A3B6-6489-6E54-B45A-3F10B98EB11C}"/>
          </ac:spMkLst>
        </pc:spChg>
        <pc:cxnChg chg="add mod ord">
          <ac:chgData name="Ivy Houston-Daw" userId="S::ihoustondaw@bsphn.org.au::c425bdf9-c300-4937-8731-59d6a8cdb1f3" providerId="AD" clId="Web-{FAF15F6C-B0A0-2E75-20DD-463669CC3B23}" dt="2024-01-22T01:08:46.601" v="2002"/>
          <ac:cxnSpMkLst>
            <pc:docMk/>
            <pc:sldMk cId="401050351" sldId="2147471902"/>
            <ac:cxnSpMk id="7" creationId="{A04DC0E5-8F03-70EC-CE52-0A5FCCFDDE5E}"/>
          </ac:cxnSpMkLst>
        </pc:cxnChg>
        <pc:cxnChg chg="add mod ord">
          <ac:chgData name="Ivy Houston-Daw" userId="S::ihoustondaw@bsphn.org.au::c425bdf9-c300-4937-8731-59d6a8cdb1f3" providerId="AD" clId="Web-{FAF15F6C-B0A0-2E75-20DD-463669CC3B23}" dt="2024-01-22T01:08:49.929" v="2003"/>
          <ac:cxnSpMkLst>
            <pc:docMk/>
            <pc:sldMk cId="401050351" sldId="2147471902"/>
            <ac:cxnSpMk id="8" creationId="{7F3B30C2-E8F8-0197-FA12-FDAC5852BEFE}"/>
          </ac:cxnSpMkLst>
        </pc:cxnChg>
        <pc:cxnChg chg="add mod ord">
          <ac:chgData name="Ivy Houston-Daw" userId="S::ihoustondaw@bsphn.org.au::c425bdf9-c300-4937-8731-59d6a8cdb1f3" providerId="AD" clId="Web-{FAF15F6C-B0A0-2E75-20DD-463669CC3B23}" dt="2024-01-22T01:08:54.711" v="2004"/>
          <ac:cxnSpMkLst>
            <pc:docMk/>
            <pc:sldMk cId="401050351" sldId="2147471902"/>
            <ac:cxnSpMk id="13" creationId="{06939108-1EFB-C2C2-06F7-BB61903EE6EC}"/>
          </ac:cxnSpMkLst>
        </pc:cxnChg>
        <pc:cxnChg chg="add mod ord">
          <ac:chgData name="Ivy Houston-Daw" userId="S::ihoustondaw@bsphn.org.au::c425bdf9-c300-4937-8731-59d6a8cdb1f3" providerId="AD" clId="Web-{FAF15F6C-B0A0-2E75-20DD-463669CC3B23}" dt="2024-01-22T01:09:02.648" v="2006"/>
          <ac:cxnSpMkLst>
            <pc:docMk/>
            <pc:sldMk cId="401050351" sldId="2147471902"/>
            <ac:cxnSpMk id="14" creationId="{BD7E28F4-8056-617F-96E0-9309DE60490F}"/>
          </ac:cxnSpMkLst>
        </pc:cxnChg>
        <pc:cxnChg chg="add mod ord">
          <ac:chgData name="Ivy Houston-Daw" userId="S::ihoustondaw@bsphn.org.au::c425bdf9-c300-4937-8731-59d6a8cdb1f3" providerId="AD" clId="Web-{FAF15F6C-B0A0-2E75-20DD-463669CC3B23}" dt="2024-01-22T01:09:07.086" v="2007" actId="1076"/>
          <ac:cxnSpMkLst>
            <pc:docMk/>
            <pc:sldMk cId="401050351" sldId="2147471902"/>
            <ac:cxnSpMk id="15" creationId="{B0DC5D87-2FB5-A6AA-6AB1-5C0940ACDFAD}"/>
          </ac:cxnSpMkLst>
        </pc:cxnChg>
      </pc:sldChg>
      <pc:sldChg chg="addSp delSp modSp">
        <pc:chgData name="Ivy Houston-Daw" userId="S::ihoustondaw@bsphn.org.au::c425bdf9-c300-4937-8731-59d6a8cdb1f3" providerId="AD" clId="Web-{FAF15F6C-B0A0-2E75-20DD-463669CC3B23}" dt="2024-01-22T01:53:17.767" v="2386"/>
        <pc:sldMkLst>
          <pc:docMk/>
          <pc:sldMk cId="3757606705" sldId="2147471903"/>
        </pc:sldMkLst>
        <pc:spChg chg="mod">
          <ac:chgData name="Ivy Houston-Daw" userId="S::ihoustondaw@bsphn.org.au::c425bdf9-c300-4937-8731-59d6a8cdb1f3" providerId="AD" clId="Web-{FAF15F6C-B0A0-2E75-20DD-463669CC3B23}" dt="2024-01-22T01:45:49.942" v="2304" actId="20577"/>
          <ac:spMkLst>
            <pc:docMk/>
            <pc:sldMk cId="3757606705" sldId="2147471903"/>
            <ac:spMk id="2" creationId="{FC16FC16-F988-C0E9-3C5D-7BC8CA2C0940}"/>
          </ac:spMkLst>
        </pc:spChg>
        <pc:spChg chg="mod">
          <ac:chgData name="Ivy Houston-Daw" userId="S::ihoustondaw@bsphn.org.au::c425bdf9-c300-4937-8731-59d6a8cdb1f3" providerId="AD" clId="Web-{FAF15F6C-B0A0-2E75-20DD-463669CC3B23}" dt="2024-01-22T01:49:48.980" v="2347" actId="14100"/>
          <ac:spMkLst>
            <pc:docMk/>
            <pc:sldMk cId="3757606705" sldId="2147471903"/>
            <ac:spMk id="3" creationId="{7F6A9DD4-82FA-9A3B-C534-84933BE879DA}"/>
          </ac:spMkLst>
        </pc:spChg>
        <pc:spChg chg="del mod">
          <ac:chgData name="Ivy Houston-Daw" userId="S::ihoustondaw@bsphn.org.au::c425bdf9-c300-4937-8731-59d6a8cdb1f3" providerId="AD" clId="Web-{FAF15F6C-B0A0-2E75-20DD-463669CC3B23}" dt="2024-01-22T01:21:50.497" v="2151"/>
          <ac:spMkLst>
            <pc:docMk/>
            <pc:sldMk cId="3757606705" sldId="2147471903"/>
            <ac:spMk id="4" creationId="{9B65AFEE-4B73-A1A0-6980-3C5C1822E2FA}"/>
          </ac:spMkLst>
        </pc:spChg>
        <pc:spChg chg="add del mod">
          <ac:chgData name="Ivy Houston-Daw" userId="S::ihoustondaw@bsphn.org.au::c425bdf9-c300-4937-8731-59d6a8cdb1f3" providerId="AD" clId="Web-{FAF15F6C-B0A0-2E75-20DD-463669CC3B23}" dt="2024-01-22T01:23:00.202" v="2165"/>
          <ac:spMkLst>
            <pc:docMk/>
            <pc:sldMk cId="3757606705" sldId="2147471903"/>
            <ac:spMk id="6" creationId="{73B36A33-2F59-406B-C96A-4AF6922FAE82}"/>
          </ac:spMkLst>
        </pc:spChg>
        <pc:spChg chg="add mod">
          <ac:chgData name="Ivy Houston-Daw" userId="S::ihoustondaw@bsphn.org.au::c425bdf9-c300-4937-8731-59d6a8cdb1f3" providerId="AD" clId="Web-{FAF15F6C-B0A0-2E75-20DD-463669CC3B23}" dt="2024-01-22T01:49:29.370" v="2340"/>
          <ac:spMkLst>
            <pc:docMk/>
            <pc:sldMk cId="3757606705" sldId="2147471903"/>
            <ac:spMk id="10" creationId="{90384FA5-1E8A-00EC-4E9B-2E9932100A88}"/>
          </ac:spMkLst>
        </pc:spChg>
        <pc:picChg chg="mod modCrop">
          <ac:chgData name="Ivy Houston-Daw" userId="S::ihoustondaw@bsphn.org.au::c425bdf9-c300-4937-8731-59d6a8cdb1f3" providerId="AD" clId="Web-{FAF15F6C-B0A0-2E75-20DD-463669CC3B23}" dt="2024-01-22T01:53:15.861" v="2385"/>
          <ac:picMkLst>
            <pc:docMk/>
            <pc:sldMk cId="3757606705" sldId="2147471903"/>
            <ac:picMk id="7" creationId="{BCBCF51E-C306-04EA-6D4E-F648F0252A5C}"/>
          </ac:picMkLst>
        </pc:picChg>
        <pc:picChg chg="add del mod modCrop">
          <ac:chgData name="Ivy Houston-Daw" userId="S::ihoustondaw@bsphn.org.au::c425bdf9-c300-4937-8731-59d6a8cdb1f3" providerId="AD" clId="Web-{FAF15F6C-B0A0-2E75-20DD-463669CC3B23}" dt="2024-01-22T01:53:13.579" v="2384"/>
          <ac:picMkLst>
            <pc:docMk/>
            <pc:sldMk cId="3757606705" sldId="2147471903"/>
            <ac:picMk id="8" creationId="{2EF6FFD8-679A-E73A-DFBB-031FCBE994EF}"/>
          </ac:picMkLst>
        </pc:picChg>
        <pc:picChg chg="mod modCrop">
          <ac:chgData name="Ivy Houston-Daw" userId="S::ihoustondaw@bsphn.org.au::c425bdf9-c300-4937-8731-59d6a8cdb1f3" providerId="AD" clId="Web-{FAF15F6C-B0A0-2E75-20DD-463669CC3B23}" dt="2024-01-22T01:53:17.767" v="2386"/>
          <ac:picMkLst>
            <pc:docMk/>
            <pc:sldMk cId="3757606705" sldId="2147471903"/>
            <ac:picMk id="9" creationId="{6EE3B3BD-EFBE-91B4-D1AA-63ADF598B128}"/>
          </ac:picMkLst>
        </pc:picChg>
      </pc:sldChg>
      <pc:sldChg chg="modSp">
        <pc:chgData name="Ivy Houston-Daw" userId="S::ihoustondaw@bsphn.org.au::c425bdf9-c300-4937-8731-59d6a8cdb1f3" providerId="AD" clId="Web-{FAF15F6C-B0A0-2E75-20DD-463669CC3B23}" dt="2024-01-21T23:56:15.874" v="811" actId="1076"/>
        <pc:sldMkLst>
          <pc:docMk/>
          <pc:sldMk cId="1957420637" sldId="2147471904"/>
        </pc:sldMkLst>
        <pc:spChg chg="mod">
          <ac:chgData name="Ivy Houston-Daw" userId="S::ihoustondaw@bsphn.org.au::c425bdf9-c300-4937-8731-59d6a8cdb1f3" providerId="AD" clId="Web-{FAF15F6C-B0A0-2E75-20DD-463669CC3B23}" dt="2024-01-21T23:56:15.874" v="809" actId="1076"/>
          <ac:spMkLst>
            <pc:docMk/>
            <pc:sldMk cId="1957420637" sldId="2147471904"/>
            <ac:spMk id="2" creationId="{1135C279-8A4D-2F63-1AA4-81E42E1E0AE0}"/>
          </ac:spMkLst>
        </pc:spChg>
        <pc:picChg chg="mod">
          <ac:chgData name="Ivy Houston-Daw" userId="S::ihoustondaw@bsphn.org.au::c425bdf9-c300-4937-8731-59d6a8cdb1f3" providerId="AD" clId="Web-{FAF15F6C-B0A0-2E75-20DD-463669CC3B23}" dt="2024-01-21T23:56:15.874" v="810" actId="1076"/>
          <ac:picMkLst>
            <pc:docMk/>
            <pc:sldMk cId="1957420637" sldId="2147471904"/>
            <ac:picMk id="4" creationId="{A40BAF1C-BCCD-0429-7749-3D93A601A5D9}"/>
          </ac:picMkLst>
        </pc:picChg>
        <pc:picChg chg="mod">
          <ac:chgData name="Ivy Houston-Daw" userId="S::ihoustondaw@bsphn.org.au::c425bdf9-c300-4937-8731-59d6a8cdb1f3" providerId="AD" clId="Web-{FAF15F6C-B0A0-2E75-20DD-463669CC3B23}" dt="2024-01-21T23:56:15.874" v="811" actId="1076"/>
          <ac:picMkLst>
            <pc:docMk/>
            <pc:sldMk cId="1957420637" sldId="2147471904"/>
            <ac:picMk id="10" creationId="{2DF518A1-98A1-FD90-F331-58CE61179DEB}"/>
          </ac:picMkLst>
        </pc:picChg>
      </pc:sldChg>
      <pc:sldChg chg="addSp delSp modSp">
        <pc:chgData name="Ivy Houston-Daw" userId="S::ihoustondaw@bsphn.org.au::c425bdf9-c300-4937-8731-59d6a8cdb1f3" providerId="AD" clId="Web-{FAF15F6C-B0A0-2E75-20DD-463669CC3B23}" dt="2024-01-22T03:07:25.383" v="2706" actId="20577"/>
        <pc:sldMkLst>
          <pc:docMk/>
          <pc:sldMk cId="3184214110" sldId="2147471906"/>
        </pc:sldMkLst>
        <pc:spChg chg="add del mod">
          <ac:chgData name="Ivy Houston-Daw" userId="S::ihoustondaw@bsphn.org.au::c425bdf9-c300-4937-8731-59d6a8cdb1f3" providerId="AD" clId="Web-{FAF15F6C-B0A0-2E75-20DD-463669CC3B23}" dt="2024-01-22T02:29:16.374" v="2390"/>
          <ac:spMkLst>
            <pc:docMk/>
            <pc:sldMk cId="3184214110" sldId="2147471906"/>
            <ac:spMk id="2" creationId="{98C8EF69-818D-91CB-F31C-C11EE0C0E0D1}"/>
          </ac:spMkLst>
        </pc:spChg>
        <pc:spChg chg="add del mod">
          <ac:chgData name="Ivy Houston-Daw" userId="S::ihoustondaw@bsphn.org.au::c425bdf9-c300-4937-8731-59d6a8cdb1f3" providerId="AD" clId="Web-{FAF15F6C-B0A0-2E75-20DD-463669CC3B23}" dt="2024-01-22T00:25:29.953" v="1015"/>
          <ac:spMkLst>
            <pc:docMk/>
            <pc:sldMk cId="3184214110" sldId="2147471906"/>
            <ac:spMk id="3" creationId="{329585C8-FE67-3B09-4A69-E414B183EC05}"/>
          </ac:spMkLst>
        </pc:spChg>
        <pc:spChg chg="add mod">
          <ac:chgData name="Ivy Houston-Daw" userId="S::ihoustondaw@bsphn.org.au::c425bdf9-c300-4937-8731-59d6a8cdb1f3" providerId="AD" clId="Web-{FAF15F6C-B0A0-2E75-20DD-463669CC3B23}" dt="2024-01-22T02:53:59.939" v="2598" actId="20577"/>
          <ac:spMkLst>
            <pc:docMk/>
            <pc:sldMk cId="3184214110" sldId="2147471906"/>
            <ac:spMk id="3" creationId="{88D5756F-4612-FC1E-DE05-77141BCFDF1D}"/>
          </ac:spMkLst>
        </pc:spChg>
        <pc:spChg chg="add mod">
          <ac:chgData name="Ivy Houston-Daw" userId="S::ihoustondaw@bsphn.org.au::c425bdf9-c300-4937-8731-59d6a8cdb1f3" providerId="AD" clId="Web-{FAF15F6C-B0A0-2E75-20DD-463669CC3B23}" dt="2024-01-22T02:54:43.175" v="2610" actId="1076"/>
          <ac:spMkLst>
            <pc:docMk/>
            <pc:sldMk cId="3184214110" sldId="2147471906"/>
            <ac:spMk id="4" creationId="{899C61DF-E876-44BE-B14A-FDD5F07E2FA8}"/>
          </ac:spMkLst>
        </pc:spChg>
        <pc:spChg chg="add del mod">
          <ac:chgData name="Ivy Houston-Daw" userId="S::ihoustondaw@bsphn.org.au::c425bdf9-c300-4937-8731-59d6a8cdb1f3" providerId="AD" clId="Web-{FAF15F6C-B0A0-2E75-20DD-463669CC3B23}" dt="2024-01-22T00:25:31.047" v="1016"/>
          <ac:spMkLst>
            <pc:docMk/>
            <pc:sldMk cId="3184214110" sldId="2147471906"/>
            <ac:spMk id="4" creationId="{D3622803-E349-2D12-395B-3B9D394D80C5}"/>
          </ac:spMkLst>
        </pc:spChg>
        <pc:spChg chg="mod">
          <ac:chgData name="Ivy Houston-Daw" userId="S::ihoustondaw@bsphn.org.au::c425bdf9-c300-4937-8731-59d6a8cdb1f3" providerId="AD" clId="Web-{FAF15F6C-B0A0-2E75-20DD-463669CC3B23}" dt="2024-01-22T03:07:25.383" v="2706" actId="20577"/>
          <ac:spMkLst>
            <pc:docMk/>
            <pc:sldMk cId="3184214110" sldId="2147471906"/>
            <ac:spMk id="5" creationId="{C0A2E964-73F9-71BC-2BC6-EE3D7268272E}"/>
          </ac:spMkLst>
        </pc:spChg>
        <pc:spChg chg="add mod">
          <ac:chgData name="Ivy Houston-Daw" userId="S::ihoustondaw@bsphn.org.au::c425bdf9-c300-4937-8731-59d6a8cdb1f3" providerId="AD" clId="Web-{FAF15F6C-B0A0-2E75-20DD-463669CC3B23}" dt="2024-01-22T02:59:26.885" v="2679" actId="20577"/>
          <ac:spMkLst>
            <pc:docMk/>
            <pc:sldMk cId="3184214110" sldId="2147471906"/>
            <ac:spMk id="6" creationId="{9B1D4A27-8150-AE6B-7769-6BA8A13AAEAF}"/>
          </ac:spMkLst>
        </pc:spChg>
        <pc:spChg chg="del mod">
          <ac:chgData name="Ivy Houston-Daw" userId="S::ihoustondaw@bsphn.org.au::c425bdf9-c300-4937-8731-59d6a8cdb1f3" providerId="AD" clId="Web-{FAF15F6C-B0A0-2E75-20DD-463669CC3B23}" dt="2024-01-22T00:45:33.314" v="1784"/>
          <ac:spMkLst>
            <pc:docMk/>
            <pc:sldMk cId="3184214110" sldId="2147471906"/>
            <ac:spMk id="6" creationId="{AC5BF412-36F4-06A8-8BA8-48474F0509C7}"/>
          </ac:spMkLst>
        </pc:spChg>
        <pc:spChg chg="add mod">
          <ac:chgData name="Ivy Houston-Daw" userId="S::ihoustondaw@bsphn.org.au::c425bdf9-c300-4937-8731-59d6a8cdb1f3" providerId="AD" clId="Web-{FAF15F6C-B0A0-2E75-20DD-463669CC3B23}" dt="2024-01-22T02:59:30.151" v="2680" actId="20577"/>
          <ac:spMkLst>
            <pc:docMk/>
            <pc:sldMk cId="3184214110" sldId="2147471906"/>
            <ac:spMk id="7" creationId="{1AB1B557-93F2-C7C8-66B5-7FE3C00F42C6}"/>
          </ac:spMkLst>
        </pc:spChg>
        <pc:spChg chg="add del mod">
          <ac:chgData name="Ivy Houston-Daw" userId="S::ihoustondaw@bsphn.org.au::c425bdf9-c300-4937-8731-59d6a8cdb1f3" providerId="AD" clId="Web-{FAF15F6C-B0A0-2E75-20DD-463669CC3B23}" dt="2024-01-22T00:25:32.640" v="1017"/>
          <ac:spMkLst>
            <pc:docMk/>
            <pc:sldMk cId="3184214110" sldId="2147471906"/>
            <ac:spMk id="7" creationId="{94CFF9FE-4741-D337-5038-048D0A80A525}"/>
          </ac:spMkLst>
        </pc:spChg>
        <pc:spChg chg="add mod">
          <ac:chgData name="Ivy Houston-Daw" userId="S::ihoustondaw@bsphn.org.au::c425bdf9-c300-4937-8731-59d6a8cdb1f3" providerId="AD" clId="Web-{FAF15F6C-B0A0-2E75-20DD-463669CC3B23}" dt="2024-01-22T03:05:50.490" v="2695"/>
          <ac:spMkLst>
            <pc:docMk/>
            <pc:sldMk cId="3184214110" sldId="2147471906"/>
            <ac:spMk id="8" creationId="{92EEE274-2175-FC8B-646B-208CA1D90990}"/>
          </ac:spMkLst>
        </pc:spChg>
        <pc:spChg chg="add mod">
          <ac:chgData name="Ivy Houston-Daw" userId="S::ihoustondaw@bsphn.org.au::c425bdf9-c300-4937-8731-59d6a8cdb1f3" providerId="AD" clId="Web-{FAF15F6C-B0A0-2E75-20DD-463669CC3B23}" dt="2024-01-22T02:55:21.363" v="2618" actId="1076"/>
          <ac:spMkLst>
            <pc:docMk/>
            <pc:sldMk cId="3184214110" sldId="2147471906"/>
            <ac:spMk id="9" creationId="{04C370A6-4378-C0DA-F80C-F00317BDD782}"/>
          </ac:spMkLst>
        </pc:spChg>
        <pc:spChg chg="del">
          <ac:chgData name="Ivy Houston-Daw" userId="S::ihoustondaw@bsphn.org.au::c425bdf9-c300-4937-8731-59d6a8cdb1f3" providerId="AD" clId="Web-{FAF15F6C-B0A0-2E75-20DD-463669CC3B23}" dt="2024-01-21T23:58:29.940" v="836"/>
          <ac:spMkLst>
            <pc:docMk/>
            <pc:sldMk cId="3184214110" sldId="2147471906"/>
            <ac:spMk id="9" creationId="{6298607E-BB2E-4503-5CAD-B28F5C6C8B52}"/>
          </ac:spMkLst>
        </pc:spChg>
        <pc:spChg chg="add mod">
          <ac:chgData name="Ivy Houston-Daw" userId="S::ihoustondaw@bsphn.org.au::c425bdf9-c300-4937-8731-59d6a8cdb1f3" providerId="AD" clId="Web-{FAF15F6C-B0A0-2E75-20DD-463669CC3B23}" dt="2024-01-22T02:59:32.979" v="2681" actId="20577"/>
          <ac:spMkLst>
            <pc:docMk/>
            <pc:sldMk cId="3184214110" sldId="2147471906"/>
            <ac:spMk id="10" creationId="{54DBB304-8B18-39E2-5957-DA7C161DC512}"/>
          </ac:spMkLst>
        </pc:spChg>
        <pc:spChg chg="add del mod">
          <ac:chgData name="Ivy Houston-Daw" userId="S::ihoustondaw@bsphn.org.au::c425bdf9-c300-4937-8731-59d6a8cdb1f3" providerId="AD" clId="Web-{FAF15F6C-B0A0-2E75-20DD-463669CC3B23}" dt="2024-01-22T00:08:38.535" v="849"/>
          <ac:spMkLst>
            <pc:docMk/>
            <pc:sldMk cId="3184214110" sldId="2147471906"/>
            <ac:spMk id="10" creationId="{D59705D5-2E1C-DD12-3794-64DD57CFB14A}"/>
          </ac:spMkLst>
        </pc:spChg>
        <pc:spChg chg="add mod">
          <ac:chgData name="Ivy Houston-Daw" userId="S::ihoustondaw@bsphn.org.au::c425bdf9-c300-4937-8731-59d6a8cdb1f3" providerId="AD" clId="Web-{FAF15F6C-B0A0-2E75-20DD-463669CC3B23}" dt="2024-01-22T03:07:00.384" v="2701"/>
          <ac:spMkLst>
            <pc:docMk/>
            <pc:sldMk cId="3184214110" sldId="2147471906"/>
            <ac:spMk id="11" creationId="{7274E747-A547-ABE5-F55F-8BDF269FBC29}"/>
          </ac:spMkLst>
        </pc:spChg>
        <pc:spChg chg="add del mod">
          <ac:chgData name="Ivy Houston-Daw" userId="S::ihoustondaw@bsphn.org.au::c425bdf9-c300-4937-8731-59d6a8cdb1f3" providerId="AD" clId="Web-{FAF15F6C-B0A0-2E75-20DD-463669CC3B23}" dt="2024-01-22T02:54:58.300" v="2615"/>
          <ac:spMkLst>
            <pc:docMk/>
            <pc:sldMk cId="3184214110" sldId="2147471906"/>
            <ac:spMk id="12" creationId="{0AD0604F-B1CD-2DFB-33D0-34ADD8F41D15}"/>
          </ac:spMkLst>
        </pc:spChg>
        <pc:spChg chg="add del mod">
          <ac:chgData name="Ivy Houston-Daw" userId="S::ihoustondaw@bsphn.org.au::c425bdf9-c300-4937-8731-59d6a8cdb1f3" providerId="AD" clId="Web-{FAF15F6C-B0A0-2E75-20DD-463669CC3B23}" dt="2024-01-22T02:56:00.458" v="2627"/>
          <ac:spMkLst>
            <pc:docMk/>
            <pc:sldMk cId="3184214110" sldId="2147471906"/>
            <ac:spMk id="13" creationId="{99CC4A63-9CD7-2123-08B4-9BB4E119A520}"/>
          </ac:spMkLst>
        </pc:spChg>
        <pc:spChg chg="add del mod">
          <ac:chgData name="Ivy Houston-Daw" userId="S::ihoustondaw@bsphn.org.au::c425bdf9-c300-4937-8731-59d6a8cdb1f3" providerId="AD" clId="Web-{FAF15F6C-B0A0-2E75-20DD-463669CC3B23}" dt="2024-01-22T00:26:13.454" v="1025"/>
          <ac:spMkLst>
            <pc:docMk/>
            <pc:sldMk cId="3184214110" sldId="2147471906"/>
            <ac:spMk id="14" creationId="{63DA39CF-8776-FD11-DC6C-FFE67694941E}"/>
          </ac:spMkLst>
        </pc:spChg>
        <pc:spChg chg="add del mod">
          <ac:chgData name="Ivy Houston-Daw" userId="S::ihoustondaw@bsphn.org.au::c425bdf9-c300-4937-8731-59d6a8cdb1f3" providerId="AD" clId="Web-{FAF15F6C-B0A0-2E75-20DD-463669CC3B23}" dt="2024-01-22T02:51:49.935" v="2564"/>
          <ac:spMkLst>
            <pc:docMk/>
            <pc:sldMk cId="3184214110" sldId="2147471906"/>
            <ac:spMk id="15" creationId="{351EFEA0-D507-1DBD-7BD6-7D2861613C9B}"/>
          </ac:spMkLst>
        </pc:spChg>
        <pc:spChg chg="add del mod">
          <ac:chgData name="Ivy Houston-Daw" userId="S::ihoustondaw@bsphn.org.au::c425bdf9-c300-4937-8731-59d6a8cdb1f3" providerId="AD" clId="Web-{FAF15F6C-B0A0-2E75-20DD-463669CC3B23}" dt="2024-01-22T02:52:47.984" v="2580"/>
          <ac:spMkLst>
            <pc:docMk/>
            <pc:sldMk cId="3184214110" sldId="2147471906"/>
            <ac:spMk id="16" creationId="{6B508A7D-609D-0E4E-7226-98124D6E7590}"/>
          </ac:spMkLst>
        </pc:spChg>
        <pc:spChg chg="add del mod">
          <ac:chgData name="Ivy Houston-Daw" userId="S::ihoustondaw@bsphn.org.au::c425bdf9-c300-4937-8731-59d6a8cdb1f3" providerId="AD" clId="Web-{FAF15F6C-B0A0-2E75-20DD-463669CC3B23}" dt="2024-01-22T02:52:56.422" v="2582"/>
          <ac:spMkLst>
            <pc:docMk/>
            <pc:sldMk cId="3184214110" sldId="2147471906"/>
            <ac:spMk id="17" creationId="{82B0B9CD-D0C2-6FFA-44A6-70B13B227015}"/>
          </ac:spMkLst>
        </pc:spChg>
        <pc:spChg chg="add mod">
          <ac:chgData name="Ivy Houston-Daw" userId="S::ihoustondaw@bsphn.org.au::c425bdf9-c300-4937-8731-59d6a8cdb1f3" providerId="AD" clId="Web-{FAF15F6C-B0A0-2E75-20DD-463669CC3B23}" dt="2024-01-22T01:42:14.421" v="2280" actId="14100"/>
          <ac:spMkLst>
            <pc:docMk/>
            <pc:sldMk cId="3184214110" sldId="2147471906"/>
            <ac:spMk id="18" creationId="{8064341F-55E8-CE52-4045-A8F48EAC9656}"/>
          </ac:spMkLst>
        </pc:spChg>
        <pc:spChg chg="add mod">
          <ac:chgData name="Ivy Houston-Daw" userId="S::ihoustondaw@bsphn.org.au::c425bdf9-c300-4937-8731-59d6a8cdb1f3" providerId="AD" clId="Web-{FAF15F6C-B0A0-2E75-20DD-463669CC3B23}" dt="2024-01-22T03:00:26.231" v="2690" actId="1076"/>
          <ac:spMkLst>
            <pc:docMk/>
            <pc:sldMk cId="3184214110" sldId="2147471906"/>
            <ac:spMk id="19" creationId="{978D1F4F-116A-4138-8AFC-C196D3FDBCA8}"/>
          </ac:spMkLst>
        </pc:spChg>
        <pc:spChg chg="add mod">
          <ac:chgData name="Ivy Houston-Daw" userId="S::ihoustondaw@bsphn.org.au::c425bdf9-c300-4937-8731-59d6a8cdb1f3" providerId="AD" clId="Web-{FAF15F6C-B0A0-2E75-20DD-463669CC3B23}" dt="2024-01-22T03:00:42.028" v="2691" actId="1076"/>
          <ac:spMkLst>
            <pc:docMk/>
            <pc:sldMk cId="3184214110" sldId="2147471906"/>
            <ac:spMk id="20" creationId="{3E86F019-389B-72DA-6BD3-F7EB215F6F16}"/>
          </ac:spMkLst>
        </pc:spChg>
        <pc:spChg chg="add mod">
          <ac:chgData name="Ivy Houston-Daw" userId="S::ihoustondaw@bsphn.org.au::c425bdf9-c300-4937-8731-59d6a8cdb1f3" providerId="AD" clId="Web-{FAF15F6C-B0A0-2E75-20DD-463669CC3B23}" dt="2024-01-22T03:00:50.200" v="2692" actId="1076"/>
          <ac:spMkLst>
            <pc:docMk/>
            <pc:sldMk cId="3184214110" sldId="2147471906"/>
            <ac:spMk id="21" creationId="{EA20FBFC-FA95-672F-13CC-7D3D52C52DA1}"/>
          </ac:spMkLst>
        </pc:spChg>
        <pc:spChg chg="add mod">
          <ac:chgData name="Ivy Houston-Daw" userId="S::ihoustondaw@bsphn.org.au::c425bdf9-c300-4937-8731-59d6a8cdb1f3" providerId="AD" clId="Web-{FAF15F6C-B0A0-2E75-20DD-463669CC3B23}" dt="2024-01-22T01:00:55.823" v="1943" actId="20577"/>
          <ac:spMkLst>
            <pc:docMk/>
            <pc:sldMk cId="3184214110" sldId="2147471906"/>
            <ac:spMk id="22" creationId="{E19EC069-E7BE-2D5D-627C-4A3D8EEFCE05}"/>
          </ac:spMkLst>
        </pc:spChg>
        <pc:spChg chg="add del">
          <ac:chgData name="Ivy Houston-Daw" userId="S::ihoustondaw@bsphn.org.au::c425bdf9-c300-4937-8731-59d6a8cdb1f3" providerId="AD" clId="Web-{FAF15F6C-B0A0-2E75-20DD-463669CC3B23}" dt="2024-01-22T00:40:52.087" v="1287"/>
          <ac:spMkLst>
            <pc:docMk/>
            <pc:sldMk cId="3184214110" sldId="2147471906"/>
            <ac:spMk id="23" creationId="{9BADAD6E-74A3-B5CE-963D-E4FCDFF8A715}"/>
          </ac:spMkLst>
        </pc:spChg>
        <pc:spChg chg="add del">
          <ac:chgData name="Ivy Houston-Daw" userId="S::ihoustondaw@bsphn.org.au::c425bdf9-c300-4937-8731-59d6a8cdb1f3" providerId="AD" clId="Web-{FAF15F6C-B0A0-2E75-20DD-463669CC3B23}" dt="2024-01-22T00:40:57.822" v="1289"/>
          <ac:spMkLst>
            <pc:docMk/>
            <pc:sldMk cId="3184214110" sldId="2147471906"/>
            <ac:spMk id="24" creationId="{FBCAF974-C030-F3F5-56DB-73EF922C87B1}"/>
          </ac:spMkLst>
        </pc:spChg>
        <pc:spChg chg="add mod">
          <ac:chgData name="Ivy Houston-Daw" userId="S::ihoustondaw@bsphn.org.au::c425bdf9-c300-4937-8731-59d6a8cdb1f3" providerId="AD" clId="Web-{FAF15F6C-B0A0-2E75-20DD-463669CC3B23}" dt="2024-01-22T03:01:15.044" v="2694" actId="1076"/>
          <ac:spMkLst>
            <pc:docMk/>
            <pc:sldMk cId="3184214110" sldId="2147471906"/>
            <ac:spMk id="25" creationId="{F43EE9E3-EA62-5AC5-9F83-D85B0FF932D4}"/>
          </ac:spMkLst>
        </pc:spChg>
        <pc:spChg chg="add mod">
          <ac:chgData name="Ivy Houston-Daw" userId="S::ihoustondaw@bsphn.org.au::c425bdf9-c300-4937-8731-59d6a8cdb1f3" providerId="AD" clId="Web-{FAF15F6C-B0A0-2E75-20DD-463669CC3B23}" dt="2024-01-22T01:01:22.683" v="1951" actId="20577"/>
          <ac:spMkLst>
            <pc:docMk/>
            <pc:sldMk cId="3184214110" sldId="2147471906"/>
            <ac:spMk id="26" creationId="{8541A983-3AC9-C5C4-A1E8-9FD8CB539F1F}"/>
          </ac:spMkLst>
        </pc:spChg>
        <pc:spChg chg="add del">
          <ac:chgData name="Ivy Houston-Daw" userId="S::ihoustondaw@bsphn.org.au::c425bdf9-c300-4937-8731-59d6a8cdb1f3" providerId="AD" clId="Web-{FAF15F6C-B0A0-2E75-20DD-463669CC3B23}" dt="2024-01-22T00:43:20.591" v="1433"/>
          <ac:spMkLst>
            <pc:docMk/>
            <pc:sldMk cId="3184214110" sldId="2147471906"/>
            <ac:spMk id="27" creationId="{A17A1334-CDA0-FC56-FBBA-AE61C457CD47}"/>
          </ac:spMkLst>
        </pc:spChg>
        <pc:spChg chg="add mod">
          <ac:chgData name="Ivy Houston-Daw" userId="S::ihoustondaw@bsphn.org.au::c425bdf9-c300-4937-8731-59d6a8cdb1f3" providerId="AD" clId="Web-{FAF15F6C-B0A0-2E75-20DD-463669CC3B23}" dt="2024-01-22T01:01:29.792" v="1953" actId="20577"/>
          <ac:spMkLst>
            <pc:docMk/>
            <pc:sldMk cId="3184214110" sldId="2147471906"/>
            <ac:spMk id="28" creationId="{84CD0D3F-A1D6-D44D-9C84-5C4070C3F8F9}"/>
          </ac:spMkLst>
        </pc:spChg>
        <pc:spChg chg="add del mod">
          <ac:chgData name="Ivy Houston-Daw" userId="S::ihoustondaw@bsphn.org.au::c425bdf9-c300-4937-8731-59d6a8cdb1f3" providerId="AD" clId="Web-{FAF15F6C-B0A0-2E75-20DD-463669CC3B23}" dt="2024-01-22T00:46:04.424" v="1790"/>
          <ac:spMkLst>
            <pc:docMk/>
            <pc:sldMk cId="3184214110" sldId="2147471906"/>
            <ac:spMk id="30" creationId="{1DAE5161-8214-79FA-979B-F41B0A1B33E8}"/>
          </ac:spMkLst>
        </pc:spChg>
        <pc:spChg chg="add del mod ord">
          <ac:chgData name="Ivy Houston-Daw" userId="S::ihoustondaw@bsphn.org.au::c425bdf9-c300-4937-8731-59d6a8cdb1f3" providerId="AD" clId="Web-{FAF15F6C-B0A0-2E75-20DD-463669CC3B23}" dt="2024-01-22T02:29:20.259" v="2391"/>
          <ac:spMkLst>
            <pc:docMk/>
            <pc:sldMk cId="3184214110" sldId="2147471906"/>
            <ac:spMk id="31" creationId="{FC96C829-2E62-7782-C7D8-7E1139A880BC}"/>
          </ac:spMkLst>
        </pc:spChg>
      </pc:sldChg>
      <pc:sldChg chg="modSp">
        <pc:chgData name="Ivy Houston-Daw" userId="S::ihoustondaw@bsphn.org.au::c425bdf9-c300-4937-8731-59d6a8cdb1f3" providerId="AD" clId="Web-{FAF15F6C-B0A0-2E75-20DD-463669CC3B23}" dt="2024-01-22T01:27:35.944" v="2213" actId="1076"/>
        <pc:sldMkLst>
          <pc:docMk/>
          <pc:sldMk cId="4114680081" sldId="2147471908"/>
        </pc:sldMkLst>
        <pc:spChg chg="mod">
          <ac:chgData name="Ivy Houston-Daw" userId="S::ihoustondaw@bsphn.org.au::c425bdf9-c300-4937-8731-59d6a8cdb1f3" providerId="AD" clId="Web-{FAF15F6C-B0A0-2E75-20DD-463669CC3B23}" dt="2024-01-22T01:27:35.944" v="2213" actId="1076"/>
          <ac:spMkLst>
            <pc:docMk/>
            <pc:sldMk cId="4114680081" sldId="2147471908"/>
            <ac:spMk id="2" creationId="{3DE261D3-5438-E4CB-DE28-23AB43BDC41F}"/>
          </ac:spMkLst>
        </pc:spChg>
      </pc:sldChg>
    </pc:docChg>
  </pc:docChgLst>
  <pc:docChgLst>
    <pc:chgData name="Angela How" userId="S::ahow@bsphn.org.au::5e93c19e-502c-4772-8a36-2243c43d0ac3" providerId="AD" clId="Web-{CCE01758-4B54-D26A-B2DA-6A53CC4F3DBD}"/>
    <pc:docChg chg="delSld modSld sldOrd modSection">
      <pc:chgData name="Angela How" userId="S::ahow@bsphn.org.au::5e93c19e-502c-4772-8a36-2243c43d0ac3" providerId="AD" clId="Web-{CCE01758-4B54-D26A-B2DA-6A53CC4F3DBD}" dt="2023-08-20T09:49:09.140" v="33" actId="20577"/>
      <pc:docMkLst>
        <pc:docMk/>
      </pc:docMkLst>
      <pc:sldChg chg="modSp">
        <pc:chgData name="Angela How" userId="S::ahow@bsphn.org.au::5e93c19e-502c-4772-8a36-2243c43d0ac3" providerId="AD" clId="Web-{CCE01758-4B54-D26A-B2DA-6A53CC4F3DBD}" dt="2023-08-20T09:49:09.140" v="33" actId="20577"/>
        <pc:sldMkLst>
          <pc:docMk/>
          <pc:sldMk cId="2789104729" sldId="415"/>
        </pc:sldMkLst>
        <pc:spChg chg="mod">
          <ac:chgData name="Angela How" userId="S::ahow@bsphn.org.au::5e93c19e-502c-4772-8a36-2243c43d0ac3" providerId="AD" clId="Web-{CCE01758-4B54-D26A-B2DA-6A53CC4F3DBD}" dt="2023-08-20T09:49:09.140" v="33" actId="20577"/>
          <ac:spMkLst>
            <pc:docMk/>
            <pc:sldMk cId="2789104729" sldId="415"/>
            <ac:spMk id="6" creationId="{9C63BA4A-27C0-47D9-8543-DBB424BB1C81}"/>
          </ac:spMkLst>
        </pc:spChg>
      </pc:sldChg>
      <pc:sldChg chg="del">
        <pc:chgData name="Angela How" userId="S::ahow@bsphn.org.au::5e93c19e-502c-4772-8a36-2243c43d0ac3" providerId="AD" clId="Web-{CCE01758-4B54-D26A-B2DA-6A53CC4F3DBD}" dt="2023-08-20T09:48:03.904" v="27"/>
        <pc:sldMkLst>
          <pc:docMk/>
          <pc:sldMk cId="2390466419" sldId="2147471743"/>
        </pc:sldMkLst>
      </pc:sldChg>
      <pc:sldChg chg="modSp">
        <pc:chgData name="Angela How" userId="S::ahow@bsphn.org.au::5e93c19e-502c-4772-8a36-2243c43d0ac3" providerId="AD" clId="Web-{CCE01758-4B54-D26A-B2DA-6A53CC4F3DBD}" dt="2023-08-20T09:45:02.884" v="25" actId="1076"/>
        <pc:sldMkLst>
          <pc:docMk/>
          <pc:sldMk cId="2589769858" sldId="2147471880"/>
        </pc:sldMkLst>
        <pc:spChg chg="mod">
          <ac:chgData name="Angela How" userId="S::ahow@bsphn.org.au::5e93c19e-502c-4772-8a36-2243c43d0ac3" providerId="AD" clId="Web-{CCE01758-4B54-D26A-B2DA-6A53CC4F3DBD}" dt="2023-08-20T09:45:01.056" v="24" actId="20577"/>
          <ac:spMkLst>
            <pc:docMk/>
            <pc:sldMk cId="2589769858" sldId="2147471880"/>
            <ac:spMk id="11" creationId="{BF5CC7AE-1968-475B-9D20-BEC0EDF3CD5B}"/>
          </ac:spMkLst>
        </pc:spChg>
        <pc:picChg chg="mod">
          <ac:chgData name="Angela How" userId="S::ahow@bsphn.org.au::5e93c19e-502c-4772-8a36-2243c43d0ac3" providerId="AD" clId="Web-{CCE01758-4B54-D26A-B2DA-6A53CC4F3DBD}" dt="2023-08-20T09:45:02.884" v="25" actId="1076"/>
          <ac:picMkLst>
            <pc:docMk/>
            <pc:sldMk cId="2589769858" sldId="2147471880"/>
            <ac:picMk id="8" creationId="{7826D99A-7208-4322-AA5A-CD38313AB959}"/>
          </ac:picMkLst>
        </pc:picChg>
      </pc:sldChg>
      <pc:sldChg chg="ord">
        <pc:chgData name="Angela How" userId="S::ahow@bsphn.org.au::5e93c19e-502c-4772-8a36-2243c43d0ac3" providerId="AD" clId="Web-{CCE01758-4B54-D26A-B2DA-6A53CC4F3DBD}" dt="2023-08-20T09:47:55.888" v="26"/>
        <pc:sldMkLst>
          <pc:docMk/>
          <pc:sldMk cId="3415981284" sldId="2147471881"/>
        </pc:sldMkLst>
      </pc:sldChg>
      <pc:sldChg chg="modSp">
        <pc:chgData name="Angela How" userId="S::ahow@bsphn.org.au::5e93c19e-502c-4772-8a36-2243c43d0ac3" providerId="AD" clId="Web-{CCE01758-4B54-D26A-B2DA-6A53CC4F3DBD}" dt="2023-08-20T09:43:43.116" v="14" actId="20577"/>
        <pc:sldMkLst>
          <pc:docMk/>
          <pc:sldMk cId="778432385" sldId="2147471883"/>
        </pc:sldMkLst>
        <pc:spChg chg="mod">
          <ac:chgData name="Angela How" userId="S::ahow@bsphn.org.au::5e93c19e-502c-4772-8a36-2243c43d0ac3" providerId="AD" clId="Web-{CCE01758-4B54-D26A-B2DA-6A53CC4F3DBD}" dt="2023-08-20T09:43:43.116" v="14" actId="20577"/>
          <ac:spMkLst>
            <pc:docMk/>
            <pc:sldMk cId="778432385" sldId="2147471883"/>
            <ac:spMk id="11" creationId="{BF5CC7AE-1968-475B-9D20-BEC0EDF3CD5B}"/>
          </ac:spMkLst>
        </pc:spChg>
      </pc:sldChg>
    </pc:docChg>
  </pc:docChgLst>
  <pc:docChgLst>
    <pc:chgData name="Angela How" userId="S::ahow@bsphn.org.au::5e93c19e-502c-4772-8a36-2243c43d0ac3" providerId="AD" clId="Web-{64C6684C-1244-06E7-25EB-8F3E88017887}"/>
    <pc:docChg chg="delSld modSld modSection">
      <pc:chgData name="Angela How" userId="S::ahow@bsphn.org.au::5e93c19e-502c-4772-8a36-2243c43d0ac3" providerId="AD" clId="Web-{64C6684C-1244-06E7-25EB-8F3E88017887}" dt="2023-11-14T09:50:50.525" v="485" actId="20577"/>
      <pc:docMkLst>
        <pc:docMk/>
      </pc:docMkLst>
      <pc:sldChg chg="mod modShow">
        <pc:chgData name="Angela How" userId="S::ahow@bsphn.org.au::5e93c19e-502c-4772-8a36-2243c43d0ac3" providerId="AD" clId="Web-{64C6684C-1244-06E7-25EB-8F3E88017887}" dt="2023-11-14T09:50:37.306" v="480"/>
        <pc:sldMkLst>
          <pc:docMk/>
          <pc:sldMk cId="58832621" sldId="261"/>
        </pc:sldMkLst>
      </pc:sldChg>
      <pc:sldChg chg="modSp">
        <pc:chgData name="Angela How" userId="S::ahow@bsphn.org.au::5e93c19e-502c-4772-8a36-2243c43d0ac3" providerId="AD" clId="Web-{64C6684C-1244-06E7-25EB-8F3E88017887}" dt="2023-11-14T09:50:33.525" v="479" actId="20577"/>
        <pc:sldMkLst>
          <pc:docMk/>
          <pc:sldMk cId="2839218571" sldId="289"/>
        </pc:sldMkLst>
        <pc:spChg chg="mod">
          <ac:chgData name="Angela How" userId="S::ahow@bsphn.org.au::5e93c19e-502c-4772-8a36-2243c43d0ac3" providerId="AD" clId="Web-{64C6684C-1244-06E7-25EB-8F3E88017887}" dt="2023-11-14T09:50:33.525" v="479" actId="20577"/>
          <ac:spMkLst>
            <pc:docMk/>
            <pc:sldMk cId="2839218571" sldId="289"/>
            <ac:spMk id="2" creationId="{153B63D0-14F7-94C6-1A40-C1C618C18EE1}"/>
          </ac:spMkLst>
        </pc:spChg>
      </pc:sldChg>
      <pc:sldChg chg="modSp del">
        <pc:chgData name="Angela How" userId="S::ahow@bsphn.org.au::5e93c19e-502c-4772-8a36-2243c43d0ac3" providerId="AD" clId="Web-{64C6684C-1244-06E7-25EB-8F3E88017887}" dt="2023-11-14T09:22:12.926" v="77"/>
        <pc:sldMkLst>
          <pc:docMk/>
          <pc:sldMk cId="3528365740" sldId="290"/>
        </pc:sldMkLst>
        <pc:spChg chg="mod">
          <ac:chgData name="Angela How" userId="S::ahow@bsphn.org.au::5e93c19e-502c-4772-8a36-2243c43d0ac3" providerId="AD" clId="Web-{64C6684C-1244-06E7-25EB-8F3E88017887}" dt="2023-11-14T09:18:59.750" v="53" actId="20577"/>
          <ac:spMkLst>
            <pc:docMk/>
            <pc:sldMk cId="3528365740" sldId="290"/>
            <ac:spMk id="2" creationId="{1135C279-8A4D-2F63-1AA4-81E42E1E0AE0}"/>
          </ac:spMkLst>
        </pc:spChg>
      </pc:sldChg>
      <pc:sldChg chg="modSp">
        <pc:chgData name="Angela How" userId="S::ahow@bsphn.org.au::5e93c19e-502c-4772-8a36-2243c43d0ac3" providerId="AD" clId="Web-{64C6684C-1244-06E7-25EB-8F3E88017887}" dt="2023-11-14T09:17:55.827" v="39" actId="20577"/>
        <pc:sldMkLst>
          <pc:docMk/>
          <pc:sldMk cId="2427995322" sldId="291"/>
        </pc:sldMkLst>
        <pc:spChg chg="mod">
          <ac:chgData name="Angela How" userId="S::ahow@bsphn.org.au::5e93c19e-502c-4772-8a36-2243c43d0ac3" providerId="AD" clId="Web-{64C6684C-1244-06E7-25EB-8F3E88017887}" dt="2023-11-14T09:17:55.827" v="39" actId="20577"/>
          <ac:spMkLst>
            <pc:docMk/>
            <pc:sldMk cId="2427995322" sldId="291"/>
            <ac:spMk id="4" creationId="{9B65AFEE-4B73-A1A0-6980-3C5C1822E2FA}"/>
          </ac:spMkLst>
        </pc:spChg>
      </pc:sldChg>
      <pc:sldChg chg="modSp">
        <pc:chgData name="Angela How" userId="S::ahow@bsphn.org.au::5e93c19e-502c-4772-8a36-2243c43d0ac3" providerId="AD" clId="Web-{64C6684C-1244-06E7-25EB-8F3E88017887}" dt="2023-11-14T09:48:12.787" v="447" actId="20577"/>
        <pc:sldMkLst>
          <pc:docMk/>
          <pc:sldMk cId="3366757208" sldId="292"/>
        </pc:sldMkLst>
        <pc:spChg chg="mod">
          <ac:chgData name="Angela How" userId="S::ahow@bsphn.org.au::5e93c19e-502c-4772-8a36-2243c43d0ac3" providerId="AD" clId="Web-{64C6684C-1244-06E7-25EB-8F3E88017887}" dt="2023-11-14T09:48:12.787" v="447" actId="20577"/>
          <ac:spMkLst>
            <pc:docMk/>
            <pc:sldMk cId="3366757208" sldId="292"/>
            <ac:spMk id="4" creationId="{9B65AFEE-4B73-A1A0-6980-3C5C1822E2FA}"/>
          </ac:spMkLst>
        </pc:spChg>
      </pc:sldChg>
      <pc:sldChg chg="modSp">
        <pc:chgData name="Angela How" userId="S::ahow@bsphn.org.au::5e93c19e-502c-4772-8a36-2243c43d0ac3" providerId="AD" clId="Web-{64C6684C-1244-06E7-25EB-8F3E88017887}" dt="2023-11-14T09:22:27.505" v="80" actId="20577"/>
        <pc:sldMkLst>
          <pc:docMk/>
          <pc:sldMk cId="3406984323" sldId="394"/>
        </pc:sldMkLst>
        <pc:spChg chg="mod">
          <ac:chgData name="Angela How" userId="S::ahow@bsphn.org.au::5e93c19e-502c-4772-8a36-2243c43d0ac3" providerId="AD" clId="Web-{64C6684C-1244-06E7-25EB-8F3E88017887}" dt="2023-11-14T09:22:19.176" v="78" actId="20577"/>
          <ac:spMkLst>
            <pc:docMk/>
            <pc:sldMk cId="3406984323" sldId="394"/>
            <ac:spMk id="3" creationId="{9AF750FC-F87C-44B4-A1BB-867DF1CA81DD}"/>
          </ac:spMkLst>
        </pc:spChg>
        <pc:spChg chg="mod">
          <ac:chgData name="Angela How" userId="S::ahow@bsphn.org.au::5e93c19e-502c-4772-8a36-2243c43d0ac3" providerId="AD" clId="Web-{64C6684C-1244-06E7-25EB-8F3E88017887}" dt="2023-11-14T09:22:27.505" v="80" actId="20577"/>
          <ac:spMkLst>
            <pc:docMk/>
            <pc:sldMk cId="3406984323" sldId="394"/>
            <ac:spMk id="5" creationId="{44D1ACCC-A1E8-4692-B758-241A5DEBFA5F}"/>
          </ac:spMkLst>
        </pc:spChg>
      </pc:sldChg>
      <pc:sldChg chg="mod modShow modNotes">
        <pc:chgData name="Angela How" userId="S::ahow@bsphn.org.au::5e93c19e-502c-4772-8a36-2243c43d0ac3" providerId="AD" clId="Web-{64C6684C-1244-06E7-25EB-8F3E88017887}" dt="2023-11-14T09:48:53.101" v="451"/>
        <pc:sldMkLst>
          <pc:docMk/>
          <pc:sldMk cId="4183769439" sldId="2147471891"/>
        </pc:sldMkLst>
      </pc:sldChg>
      <pc:sldChg chg="modSp">
        <pc:chgData name="Angela How" userId="S::ahow@bsphn.org.au::5e93c19e-502c-4772-8a36-2243c43d0ac3" providerId="AD" clId="Web-{64C6684C-1244-06E7-25EB-8F3E88017887}" dt="2023-11-14T09:50:50.525" v="485" actId="20577"/>
        <pc:sldMkLst>
          <pc:docMk/>
          <pc:sldMk cId="4293292465" sldId="2147471894"/>
        </pc:sldMkLst>
        <pc:spChg chg="mod">
          <ac:chgData name="Angela How" userId="S::ahow@bsphn.org.au::5e93c19e-502c-4772-8a36-2243c43d0ac3" providerId="AD" clId="Web-{64C6684C-1244-06E7-25EB-8F3E88017887}" dt="2023-11-14T09:50:50.525" v="485" actId="20577"/>
          <ac:spMkLst>
            <pc:docMk/>
            <pc:sldMk cId="4293292465" sldId="2147471894"/>
            <ac:spMk id="3" creationId="{B7B78D28-90B2-C154-75D9-2133B6E8569A}"/>
          </ac:spMkLst>
        </pc:spChg>
      </pc:sldChg>
      <pc:sldChg chg="modSp">
        <pc:chgData name="Angela How" userId="S::ahow@bsphn.org.au::5e93c19e-502c-4772-8a36-2243c43d0ac3" providerId="AD" clId="Web-{64C6684C-1244-06E7-25EB-8F3E88017887}" dt="2023-11-14T09:18:33.094" v="50" actId="20577"/>
        <pc:sldMkLst>
          <pc:docMk/>
          <pc:sldMk cId="613844836" sldId="2147471896"/>
        </pc:sldMkLst>
        <pc:spChg chg="mod">
          <ac:chgData name="Angela How" userId="S::ahow@bsphn.org.au::5e93c19e-502c-4772-8a36-2243c43d0ac3" providerId="AD" clId="Web-{64C6684C-1244-06E7-25EB-8F3E88017887}" dt="2023-11-14T09:18:33.094" v="50" actId="20577"/>
          <ac:spMkLst>
            <pc:docMk/>
            <pc:sldMk cId="613844836" sldId="2147471896"/>
            <ac:spMk id="4" creationId="{9B65AFEE-4B73-A1A0-6980-3C5C1822E2FA}"/>
          </ac:spMkLst>
        </pc:spChg>
        <pc:spChg chg="mod">
          <ac:chgData name="Angela How" userId="S::ahow@bsphn.org.au::5e93c19e-502c-4772-8a36-2243c43d0ac3" providerId="AD" clId="Web-{64C6684C-1244-06E7-25EB-8F3E88017887}" dt="2023-11-14T09:18:22.109" v="46" actId="1076"/>
          <ac:spMkLst>
            <pc:docMk/>
            <pc:sldMk cId="613844836" sldId="2147471896"/>
            <ac:spMk id="12" creationId="{D3EA0770-E56E-AC81-6689-B823A60C753D}"/>
          </ac:spMkLst>
        </pc:spChg>
      </pc:sldChg>
      <pc:sldChg chg="addSp modSp modNotes">
        <pc:chgData name="Angela How" userId="S::ahow@bsphn.org.au::5e93c19e-502c-4772-8a36-2243c43d0ac3" providerId="AD" clId="Web-{64C6684C-1244-06E7-25EB-8F3E88017887}" dt="2023-11-14T09:22:11.145" v="76" actId="20577"/>
        <pc:sldMkLst>
          <pc:docMk/>
          <pc:sldMk cId="1134093997" sldId="2147471897"/>
        </pc:sldMkLst>
        <pc:spChg chg="mod">
          <ac:chgData name="Angela How" userId="S::ahow@bsphn.org.au::5e93c19e-502c-4772-8a36-2243c43d0ac3" providerId="AD" clId="Web-{64C6684C-1244-06E7-25EB-8F3E88017887}" dt="2023-11-14T09:22:11.145" v="76" actId="20577"/>
          <ac:spMkLst>
            <pc:docMk/>
            <pc:sldMk cId="1134093997" sldId="2147471897"/>
            <ac:spMk id="2" creationId="{FC16FC16-F988-C0E9-3C5D-7BC8CA2C0940}"/>
          </ac:spMkLst>
        </pc:spChg>
        <pc:spChg chg="add mod">
          <ac:chgData name="Angela How" userId="S::ahow@bsphn.org.au::5e93c19e-502c-4772-8a36-2243c43d0ac3" providerId="AD" clId="Web-{64C6684C-1244-06E7-25EB-8F3E88017887}" dt="2023-11-14T09:19:24.532" v="65" actId="20577"/>
          <ac:spMkLst>
            <pc:docMk/>
            <pc:sldMk cId="1134093997" sldId="2147471897"/>
            <ac:spMk id="3" creationId="{34855E73-2111-A3EF-DA1A-FCF78B6CC460}"/>
          </ac:spMkLst>
        </pc:spChg>
        <pc:spChg chg="mod">
          <ac:chgData name="Angela How" userId="S::ahow@bsphn.org.au::5e93c19e-502c-4772-8a36-2243c43d0ac3" providerId="AD" clId="Web-{64C6684C-1244-06E7-25EB-8F3E88017887}" dt="2023-11-14T09:18:41.359" v="52" actId="20577"/>
          <ac:spMkLst>
            <pc:docMk/>
            <pc:sldMk cId="1134093997" sldId="2147471897"/>
            <ac:spMk id="4" creationId="{9B65AFEE-4B73-A1A0-6980-3C5C1822E2FA}"/>
          </ac:spMkLst>
        </pc:spChg>
        <pc:picChg chg="add mod">
          <ac:chgData name="Angela How" userId="S::ahow@bsphn.org.au::5e93c19e-502c-4772-8a36-2243c43d0ac3" providerId="AD" clId="Web-{64C6684C-1244-06E7-25EB-8F3E88017887}" dt="2023-11-14T09:21:24.097" v="72" actId="14100"/>
          <ac:picMkLst>
            <pc:docMk/>
            <pc:sldMk cId="1134093997" sldId="2147471897"/>
            <ac:picMk id="5" creationId="{EB1D9498-1A68-B03B-52F2-503736C0816D}"/>
          </ac:picMkLst>
        </pc:picChg>
      </pc:sldChg>
      <pc:sldChg chg="modSp">
        <pc:chgData name="Angela How" userId="S::ahow@bsphn.org.au::5e93c19e-502c-4772-8a36-2243c43d0ac3" providerId="AD" clId="Web-{64C6684C-1244-06E7-25EB-8F3E88017887}" dt="2023-11-14T09:25:33.399" v="141" actId="1076"/>
        <pc:sldMkLst>
          <pc:docMk/>
          <pc:sldMk cId="3610625159" sldId="2147471898"/>
        </pc:sldMkLst>
        <pc:graphicFrameChg chg="mod modGraphic">
          <ac:chgData name="Angela How" userId="S::ahow@bsphn.org.au::5e93c19e-502c-4772-8a36-2243c43d0ac3" providerId="AD" clId="Web-{64C6684C-1244-06E7-25EB-8F3E88017887}" dt="2023-11-14T09:25:33.399" v="141" actId="1076"/>
          <ac:graphicFrameMkLst>
            <pc:docMk/>
            <pc:sldMk cId="3610625159" sldId="2147471898"/>
            <ac:graphicFrameMk id="9" creationId="{35F97020-724B-B8C9-D8FA-E9C7ED68099D}"/>
          </ac:graphicFrameMkLst>
        </pc:graphicFrameChg>
      </pc:sldChg>
      <pc:sldChg chg="modSp modNotes">
        <pc:chgData name="Angela How" userId="S::ahow@bsphn.org.au::5e93c19e-502c-4772-8a36-2243c43d0ac3" providerId="AD" clId="Web-{64C6684C-1244-06E7-25EB-8F3E88017887}" dt="2023-11-14T09:40:14.137" v="254"/>
        <pc:sldMkLst>
          <pc:docMk/>
          <pc:sldMk cId="417417502" sldId="2147471899"/>
        </pc:sldMkLst>
        <pc:spChg chg="mod">
          <ac:chgData name="Angela How" userId="S::ahow@bsphn.org.au::5e93c19e-502c-4772-8a36-2243c43d0ac3" providerId="AD" clId="Web-{64C6684C-1244-06E7-25EB-8F3E88017887}" dt="2023-11-14T09:26:40.010" v="143" actId="20577"/>
          <ac:spMkLst>
            <pc:docMk/>
            <pc:sldMk cId="417417502" sldId="2147471899"/>
            <ac:spMk id="4" creationId="{9B65AFEE-4B73-A1A0-6980-3C5C1822E2FA}"/>
          </ac:spMkLst>
        </pc:spChg>
      </pc:sldChg>
      <pc:sldChg chg="addSp delSp modSp modNotes">
        <pc:chgData name="Angela How" userId="S::ahow@bsphn.org.au::5e93c19e-502c-4772-8a36-2243c43d0ac3" providerId="AD" clId="Web-{64C6684C-1244-06E7-25EB-8F3E88017887}" dt="2023-11-14T09:47:47.865" v="439"/>
        <pc:sldMkLst>
          <pc:docMk/>
          <pc:sldMk cId="2899266315" sldId="2147471900"/>
        </pc:sldMkLst>
        <pc:spChg chg="add mod">
          <ac:chgData name="Angela How" userId="S::ahow@bsphn.org.au::5e93c19e-502c-4772-8a36-2243c43d0ac3" providerId="AD" clId="Web-{64C6684C-1244-06E7-25EB-8F3E88017887}" dt="2023-11-14T09:43:07.921" v="320" actId="20577"/>
          <ac:spMkLst>
            <pc:docMk/>
            <pc:sldMk cId="2899266315" sldId="2147471900"/>
            <ac:spMk id="3" creationId="{CBE29CCB-0A12-1D98-E610-8E3D63907F8A}"/>
          </ac:spMkLst>
        </pc:spChg>
        <pc:spChg chg="add mod">
          <ac:chgData name="Angela How" userId="S::ahow@bsphn.org.au::5e93c19e-502c-4772-8a36-2243c43d0ac3" providerId="AD" clId="Web-{64C6684C-1244-06E7-25EB-8F3E88017887}" dt="2023-11-14T09:42:54.562" v="317" actId="20577"/>
          <ac:spMkLst>
            <pc:docMk/>
            <pc:sldMk cId="2899266315" sldId="2147471900"/>
            <ac:spMk id="4" creationId="{866FD2FA-A82E-3C84-B1FA-E3CE6A8505E8}"/>
          </ac:spMkLst>
        </pc:spChg>
        <pc:spChg chg="mod">
          <ac:chgData name="Angela How" userId="S::ahow@bsphn.org.au::5e93c19e-502c-4772-8a36-2243c43d0ac3" providerId="AD" clId="Web-{64C6684C-1244-06E7-25EB-8F3E88017887}" dt="2023-11-14T09:46:04.675" v="414" actId="20577"/>
          <ac:spMkLst>
            <pc:docMk/>
            <pc:sldMk cId="2899266315" sldId="2147471900"/>
            <ac:spMk id="9" creationId="{51C00B18-4BDD-FD93-EF96-6B206CF40CF0}"/>
          </ac:spMkLst>
        </pc:spChg>
        <pc:spChg chg="mod">
          <ac:chgData name="Angela How" userId="S::ahow@bsphn.org.au::5e93c19e-502c-4772-8a36-2243c43d0ac3" providerId="AD" clId="Web-{64C6684C-1244-06E7-25EB-8F3E88017887}" dt="2023-11-14T09:45:59.050" v="413" actId="20577"/>
          <ac:spMkLst>
            <pc:docMk/>
            <pc:sldMk cId="2899266315" sldId="2147471900"/>
            <ac:spMk id="11" creationId="{CD89C6E2-FF79-1A33-A929-A1FE5207034B}"/>
          </ac:spMkLst>
        </pc:spChg>
        <pc:spChg chg="mod">
          <ac:chgData name="Angela How" userId="S::ahow@bsphn.org.au::5e93c19e-502c-4772-8a36-2243c43d0ac3" providerId="AD" clId="Web-{64C6684C-1244-06E7-25EB-8F3E88017887}" dt="2023-11-14T09:44:26.142" v="396" actId="14100"/>
          <ac:spMkLst>
            <pc:docMk/>
            <pc:sldMk cId="2899266315" sldId="2147471900"/>
            <ac:spMk id="13" creationId="{49F34FCA-D194-CE74-FDBF-EE66E84F3114}"/>
          </ac:spMkLst>
        </pc:spChg>
        <pc:spChg chg="mod">
          <ac:chgData name="Angela How" userId="S::ahow@bsphn.org.au::5e93c19e-502c-4772-8a36-2243c43d0ac3" providerId="AD" clId="Web-{64C6684C-1244-06E7-25EB-8F3E88017887}" dt="2023-11-14T09:29:10.935" v="180" actId="20577"/>
          <ac:spMkLst>
            <pc:docMk/>
            <pc:sldMk cId="2899266315" sldId="2147471900"/>
            <ac:spMk id="15" creationId="{7C22448B-25E9-2C17-2CB1-0E11A00EEAC6}"/>
          </ac:spMkLst>
        </pc:spChg>
        <pc:spChg chg="add del mod">
          <ac:chgData name="Angela How" userId="S::ahow@bsphn.org.au::5e93c19e-502c-4772-8a36-2243c43d0ac3" providerId="AD" clId="Web-{64C6684C-1244-06E7-25EB-8F3E88017887}" dt="2023-11-14T09:45:43.518" v="407" actId="1076"/>
          <ac:spMkLst>
            <pc:docMk/>
            <pc:sldMk cId="2899266315" sldId="2147471900"/>
            <ac:spMk id="18" creationId="{D71D5C19-C064-0687-196A-EBB00686AA59}"/>
          </ac:spMkLst>
        </pc:spChg>
        <pc:picChg chg="mod">
          <ac:chgData name="Angela How" userId="S::ahow@bsphn.org.au::5e93c19e-502c-4772-8a36-2243c43d0ac3" providerId="AD" clId="Web-{64C6684C-1244-06E7-25EB-8F3E88017887}" dt="2023-11-14T09:44:59.205" v="398" actId="1076"/>
          <ac:picMkLst>
            <pc:docMk/>
            <pc:sldMk cId="2899266315" sldId="2147471900"/>
            <ac:picMk id="22" creationId="{C20B3F59-8E71-D70A-060D-C88B72DAC42E}"/>
          </ac:picMkLst>
        </pc:picChg>
        <pc:picChg chg="mod">
          <ac:chgData name="Angela How" userId="S::ahow@bsphn.org.au::5e93c19e-502c-4772-8a36-2243c43d0ac3" providerId="AD" clId="Web-{64C6684C-1244-06E7-25EB-8F3E88017887}" dt="2023-11-14T09:45:46.847" v="408" actId="1076"/>
          <ac:picMkLst>
            <pc:docMk/>
            <pc:sldMk cId="2899266315" sldId="2147471900"/>
            <ac:picMk id="28" creationId="{F54ACDEF-3952-238B-1D26-FFAE045BC397}"/>
          </ac:picMkLst>
        </pc:picChg>
        <pc:picChg chg="mod">
          <ac:chgData name="Angela How" userId="S::ahow@bsphn.org.au::5e93c19e-502c-4772-8a36-2243c43d0ac3" providerId="AD" clId="Web-{64C6684C-1244-06E7-25EB-8F3E88017887}" dt="2023-11-14T09:45:54.659" v="411" actId="1076"/>
          <ac:picMkLst>
            <pc:docMk/>
            <pc:sldMk cId="2899266315" sldId="2147471900"/>
            <ac:picMk id="30" creationId="{188DFC31-7E4E-E7D2-9D5E-3D1D8D305142}"/>
          </ac:picMkLst>
        </pc:picChg>
      </pc:sldChg>
      <pc:sldChg chg="modSp del">
        <pc:chgData name="Angela How" userId="S::ahow@bsphn.org.au::5e93c19e-502c-4772-8a36-2243c43d0ac3" providerId="AD" clId="Web-{64C6684C-1244-06E7-25EB-8F3E88017887}" dt="2023-11-14T09:47:50.396" v="440"/>
        <pc:sldMkLst>
          <pc:docMk/>
          <pc:sldMk cId="3550331445" sldId="2147471901"/>
        </pc:sldMkLst>
        <pc:spChg chg="mod">
          <ac:chgData name="Angela How" userId="S::ahow@bsphn.org.au::5e93c19e-502c-4772-8a36-2243c43d0ac3" providerId="AD" clId="Web-{64C6684C-1244-06E7-25EB-8F3E88017887}" dt="2023-11-14T09:46:39.113" v="418" actId="20577"/>
          <ac:spMkLst>
            <pc:docMk/>
            <pc:sldMk cId="3550331445" sldId="2147471901"/>
            <ac:spMk id="2" creationId="{FC16FC16-F988-C0E9-3C5D-7BC8CA2C0940}"/>
          </ac:spMkLst>
        </pc:spChg>
        <pc:graphicFrameChg chg="mod modGraphic">
          <ac:chgData name="Angela How" userId="S::ahow@bsphn.org.au::5e93c19e-502c-4772-8a36-2243c43d0ac3" providerId="AD" clId="Web-{64C6684C-1244-06E7-25EB-8F3E88017887}" dt="2023-11-14T09:47:43.677" v="437" actId="20577"/>
          <ac:graphicFrameMkLst>
            <pc:docMk/>
            <pc:sldMk cId="3550331445" sldId="2147471901"/>
            <ac:graphicFrameMk id="6" creationId="{AE250842-0B84-BB6E-AC42-6748D629CC70}"/>
          </ac:graphicFrameMkLst>
        </pc:graphicFrameChg>
      </pc:sldChg>
      <pc:sldChg chg="modSp">
        <pc:chgData name="Angela How" userId="S::ahow@bsphn.org.au::5e93c19e-502c-4772-8a36-2243c43d0ac3" providerId="AD" clId="Web-{64C6684C-1244-06E7-25EB-8F3E88017887}" dt="2023-11-14T09:48:30.459" v="449" actId="20577"/>
        <pc:sldMkLst>
          <pc:docMk/>
          <pc:sldMk cId="401050351" sldId="2147471902"/>
        </pc:sldMkLst>
        <pc:spChg chg="mod">
          <ac:chgData name="Angela How" userId="S::ahow@bsphn.org.au::5e93c19e-502c-4772-8a36-2243c43d0ac3" providerId="AD" clId="Web-{64C6684C-1244-06E7-25EB-8F3E88017887}" dt="2023-11-14T09:48:30.459" v="449" actId="20577"/>
          <ac:spMkLst>
            <pc:docMk/>
            <pc:sldMk cId="401050351" sldId="2147471902"/>
            <ac:spMk id="4" creationId="{9B65AFEE-4B73-A1A0-6980-3C5C1822E2FA}"/>
          </ac:spMkLst>
        </pc:spChg>
      </pc:sldChg>
      <pc:sldChg chg="modSp">
        <pc:chgData name="Angela How" userId="S::ahow@bsphn.org.au::5e93c19e-502c-4772-8a36-2243c43d0ac3" providerId="AD" clId="Web-{64C6684C-1244-06E7-25EB-8F3E88017887}" dt="2023-11-14T09:50:03.258" v="470" actId="20577"/>
        <pc:sldMkLst>
          <pc:docMk/>
          <pc:sldMk cId="3757606705" sldId="2147471903"/>
        </pc:sldMkLst>
        <pc:spChg chg="mod">
          <ac:chgData name="Angela How" userId="S::ahow@bsphn.org.au::5e93c19e-502c-4772-8a36-2243c43d0ac3" providerId="AD" clId="Web-{64C6684C-1244-06E7-25EB-8F3E88017887}" dt="2023-11-14T09:50:03.258" v="470" actId="20577"/>
          <ac:spMkLst>
            <pc:docMk/>
            <pc:sldMk cId="3757606705" sldId="2147471903"/>
            <ac:spMk id="2" creationId="{FC16FC16-F988-C0E9-3C5D-7BC8CA2C0940}"/>
          </ac:spMkLst>
        </pc:spChg>
        <pc:picChg chg="mod">
          <ac:chgData name="Angela How" userId="S::ahow@bsphn.org.au::5e93c19e-502c-4772-8a36-2243c43d0ac3" providerId="AD" clId="Web-{64C6684C-1244-06E7-25EB-8F3E88017887}" dt="2023-11-14T09:49:18.773" v="455"/>
          <ac:picMkLst>
            <pc:docMk/>
            <pc:sldMk cId="3757606705" sldId="2147471903"/>
            <ac:picMk id="7" creationId="{BCBCF51E-C306-04EA-6D4E-F648F0252A5C}"/>
          </ac:picMkLst>
        </pc:picChg>
        <pc:picChg chg="mod">
          <ac:chgData name="Angela How" userId="S::ahow@bsphn.org.au::5e93c19e-502c-4772-8a36-2243c43d0ac3" providerId="AD" clId="Web-{64C6684C-1244-06E7-25EB-8F3E88017887}" dt="2023-11-14T09:49:11.898" v="454"/>
          <ac:picMkLst>
            <pc:docMk/>
            <pc:sldMk cId="3757606705" sldId="2147471903"/>
            <ac:picMk id="8" creationId="{2EF6FFD8-679A-E73A-DFBB-031FCBE994EF}"/>
          </ac:picMkLst>
        </pc:picChg>
        <pc:picChg chg="mod">
          <ac:chgData name="Angela How" userId="S::ahow@bsphn.org.au::5e93c19e-502c-4772-8a36-2243c43d0ac3" providerId="AD" clId="Web-{64C6684C-1244-06E7-25EB-8F3E88017887}" dt="2023-11-14T09:49:21.836" v="456"/>
          <ac:picMkLst>
            <pc:docMk/>
            <pc:sldMk cId="3757606705" sldId="2147471903"/>
            <ac:picMk id="9" creationId="{6EE3B3BD-EFBE-91B4-D1AA-63ADF598B128}"/>
          </ac:picMkLst>
        </pc:picChg>
      </pc:sldChg>
      <pc:sldChg chg="modSp">
        <pc:chgData name="Angela How" userId="S::ahow@bsphn.org.au::5e93c19e-502c-4772-8a36-2243c43d0ac3" providerId="AD" clId="Web-{64C6684C-1244-06E7-25EB-8F3E88017887}" dt="2023-11-14T09:49:48.430" v="462" actId="20577"/>
        <pc:sldMkLst>
          <pc:docMk/>
          <pc:sldMk cId="1957420637" sldId="2147471904"/>
        </pc:sldMkLst>
        <pc:spChg chg="mod">
          <ac:chgData name="Angela How" userId="S::ahow@bsphn.org.au::5e93c19e-502c-4772-8a36-2243c43d0ac3" providerId="AD" clId="Web-{64C6684C-1244-06E7-25EB-8F3E88017887}" dt="2023-11-14T09:49:48.430" v="462" actId="20577"/>
          <ac:spMkLst>
            <pc:docMk/>
            <pc:sldMk cId="1957420637" sldId="2147471904"/>
            <ac:spMk id="2" creationId="{1135C279-8A4D-2F63-1AA4-81E42E1E0AE0}"/>
          </ac:spMkLst>
        </pc:spChg>
      </pc:sldChg>
    </pc:docChg>
  </pc:docChgLst>
  <pc:docChgLst>
    <pc:chgData name="Angela How" userId="S::ahow@bsphn.org.au::5e93c19e-502c-4772-8a36-2243c43d0ac3" providerId="AD" clId="Web-{9E2E3B6F-CF8A-D274-F288-C27535FECAF8}"/>
    <pc:docChg chg="delSld modSld modSection">
      <pc:chgData name="Angela How" userId="S::ahow@bsphn.org.au::5e93c19e-502c-4772-8a36-2243c43d0ac3" providerId="AD" clId="Web-{9E2E3B6F-CF8A-D274-F288-C27535FECAF8}" dt="2023-08-21T02:12:44.750" v="338" actId="20577"/>
      <pc:docMkLst>
        <pc:docMk/>
      </pc:docMkLst>
      <pc:sldChg chg="modSp">
        <pc:chgData name="Angela How" userId="S::ahow@bsphn.org.au::5e93c19e-502c-4772-8a36-2243c43d0ac3" providerId="AD" clId="Web-{9E2E3B6F-CF8A-D274-F288-C27535FECAF8}" dt="2023-08-21T02:01:18.593" v="119" actId="20577"/>
        <pc:sldMkLst>
          <pc:docMk/>
          <pc:sldMk cId="3406984323" sldId="394"/>
        </pc:sldMkLst>
        <pc:spChg chg="mod">
          <ac:chgData name="Angela How" userId="S::ahow@bsphn.org.au::5e93c19e-502c-4772-8a36-2243c43d0ac3" providerId="AD" clId="Web-{9E2E3B6F-CF8A-D274-F288-C27535FECAF8}" dt="2023-08-21T01:58:36.246" v="30" actId="20577"/>
          <ac:spMkLst>
            <pc:docMk/>
            <pc:sldMk cId="3406984323" sldId="394"/>
            <ac:spMk id="3" creationId="{9AF750FC-F87C-44B4-A1BB-867DF1CA81DD}"/>
          </ac:spMkLst>
        </pc:spChg>
        <pc:spChg chg="mod">
          <ac:chgData name="Angela How" userId="S::ahow@bsphn.org.au::5e93c19e-502c-4772-8a36-2243c43d0ac3" providerId="AD" clId="Web-{9E2E3B6F-CF8A-D274-F288-C27535FECAF8}" dt="2023-08-21T01:58:33.261" v="29" actId="20577"/>
          <ac:spMkLst>
            <pc:docMk/>
            <pc:sldMk cId="3406984323" sldId="394"/>
            <ac:spMk id="4" creationId="{F0398285-A742-4644-A36E-C821D2DA2415}"/>
          </ac:spMkLst>
        </pc:spChg>
        <pc:spChg chg="mod">
          <ac:chgData name="Angela How" userId="S::ahow@bsphn.org.au::5e93c19e-502c-4772-8a36-2243c43d0ac3" providerId="AD" clId="Web-{9E2E3B6F-CF8A-D274-F288-C27535FECAF8}" dt="2023-08-21T01:58:39.246" v="31" actId="20577"/>
          <ac:spMkLst>
            <pc:docMk/>
            <pc:sldMk cId="3406984323" sldId="394"/>
            <ac:spMk id="5" creationId="{44D1ACCC-A1E8-4692-B758-241A5DEBFA5F}"/>
          </ac:spMkLst>
        </pc:spChg>
        <pc:spChg chg="mod">
          <ac:chgData name="Angela How" userId="S::ahow@bsphn.org.au::5e93c19e-502c-4772-8a36-2243c43d0ac3" providerId="AD" clId="Web-{9E2E3B6F-CF8A-D274-F288-C27535FECAF8}" dt="2023-08-21T01:59:37.919" v="97" actId="20577"/>
          <ac:spMkLst>
            <pc:docMk/>
            <pc:sldMk cId="3406984323" sldId="394"/>
            <ac:spMk id="6" creationId="{30EA3E2F-F73C-43A1-8B63-6BA39A095CEB}"/>
          </ac:spMkLst>
        </pc:spChg>
        <pc:spChg chg="mod">
          <ac:chgData name="Angela How" userId="S::ahow@bsphn.org.au::5e93c19e-502c-4772-8a36-2243c43d0ac3" providerId="AD" clId="Web-{9E2E3B6F-CF8A-D274-F288-C27535FECAF8}" dt="2023-08-21T02:01:18.593" v="119" actId="20577"/>
          <ac:spMkLst>
            <pc:docMk/>
            <pc:sldMk cId="3406984323" sldId="394"/>
            <ac:spMk id="9" creationId="{151556B2-0CF6-4000-BB65-6CE5A6A982F8}"/>
          </ac:spMkLst>
        </pc:spChg>
      </pc:sldChg>
      <pc:sldChg chg="modSp">
        <pc:chgData name="Angela How" userId="S::ahow@bsphn.org.au::5e93c19e-502c-4772-8a36-2243c43d0ac3" providerId="AD" clId="Web-{9E2E3B6F-CF8A-D274-F288-C27535FECAF8}" dt="2023-08-21T01:56:35.790" v="5" actId="20577"/>
        <pc:sldMkLst>
          <pc:docMk/>
          <pc:sldMk cId="867600000" sldId="416"/>
        </pc:sldMkLst>
        <pc:spChg chg="mod">
          <ac:chgData name="Angela How" userId="S::ahow@bsphn.org.au::5e93c19e-502c-4772-8a36-2243c43d0ac3" providerId="AD" clId="Web-{9E2E3B6F-CF8A-D274-F288-C27535FECAF8}" dt="2023-08-21T01:56:35.790" v="5" actId="20577"/>
          <ac:spMkLst>
            <pc:docMk/>
            <pc:sldMk cId="867600000" sldId="416"/>
            <ac:spMk id="11" creationId="{BF5CC7AE-1968-475B-9D20-BEC0EDF3CD5B}"/>
          </ac:spMkLst>
        </pc:spChg>
        <pc:picChg chg="mod">
          <ac:chgData name="Angela How" userId="S::ahow@bsphn.org.au::5e93c19e-502c-4772-8a36-2243c43d0ac3" providerId="AD" clId="Web-{9E2E3B6F-CF8A-D274-F288-C27535FECAF8}" dt="2023-08-21T01:56:03.070" v="2" actId="1076"/>
          <ac:picMkLst>
            <pc:docMk/>
            <pc:sldMk cId="867600000" sldId="416"/>
            <ac:picMk id="2" creationId="{BA57A112-DEA7-4A5F-ACC7-F52B2939ACCA}"/>
          </ac:picMkLst>
        </pc:picChg>
      </pc:sldChg>
      <pc:sldChg chg="modSp">
        <pc:chgData name="Angela How" userId="S::ahow@bsphn.org.au::5e93c19e-502c-4772-8a36-2243c43d0ac3" providerId="AD" clId="Web-{9E2E3B6F-CF8A-D274-F288-C27535FECAF8}" dt="2023-08-21T02:05:26.708" v="250" actId="20577"/>
        <pc:sldMkLst>
          <pc:docMk/>
          <pc:sldMk cId="3356667635" sldId="2147471876"/>
        </pc:sldMkLst>
        <pc:spChg chg="mod">
          <ac:chgData name="Angela How" userId="S::ahow@bsphn.org.au::5e93c19e-502c-4772-8a36-2243c43d0ac3" providerId="AD" clId="Web-{9E2E3B6F-CF8A-D274-F288-C27535FECAF8}" dt="2023-08-21T02:05:26.708" v="250" actId="20577"/>
          <ac:spMkLst>
            <pc:docMk/>
            <pc:sldMk cId="3356667635" sldId="2147471876"/>
            <ac:spMk id="11" creationId="{BF5CC7AE-1968-475B-9D20-BEC0EDF3CD5B}"/>
          </ac:spMkLst>
        </pc:spChg>
      </pc:sldChg>
      <pc:sldChg chg="modSp modNotes">
        <pc:chgData name="Angela How" userId="S::ahow@bsphn.org.au::5e93c19e-502c-4772-8a36-2243c43d0ac3" providerId="AD" clId="Web-{9E2E3B6F-CF8A-D274-F288-C27535FECAF8}" dt="2023-08-21T02:04:04.519" v="232" actId="20577"/>
        <pc:sldMkLst>
          <pc:docMk/>
          <pc:sldMk cId="378095432" sldId="2147471878"/>
        </pc:sldMkLst>
        <pc:spChg chg="mod">
          <ac:chgData name="Angela How" userId="S::ahow@bsphn.org.au::5e93c19e-502c-4772-8a36-2243c43d0ac3" providerId="AD" clId="Web-{9E2E3B6F-CF8A-D274-F288-C27535FECAF8}" dt="2023-08-21T02:00:19.967" v="109" actId="20577"/>
          <ac:spMkLst>
            <pc:docMk/>
            <pc:sldMk cId="378095432" sldId="2147471878"/>
            <ac:spMk id="3" creationId="{9AF750FC-F87C-44B4-A1BB-867DF1CA81DD}"/>
          </ac:spMkLst>
        </pc:spChg>
        <pc:spChg chg="mod">
          <ac:chgData name="Angela How" userId="S::ahow@bsphn.org.au::5e93c19e-502c-4772-8a36-2243c43d0ac3" providerId="AD" clId="Web-{9E2E3B6F-CF8A-D274-F288-C27535FECAF8}" dt="2023-08-21T02:03:55.316" v="225" actId="20577"/>
          <ac:spMkLst>
            <pc:docMk/>
            <pc:sldMk cId="378095432" sldId="2147471878"/>
            <ac:spMk id="4" creationId="{F0398285-A742-4644-A36E-C821D2DA2415}"/>
          </ac:spMkLst>
        </pc:spChg>
        <pc:spChg chg="mod">
          <ac:chgData name="Angela How" userId="S::ahow@bsphn.org.au::5e93c19e-502c-4772-8a36-2243c43d0ac3" providerId="AD" clId="Web-{9E2E3B6F-CF8A-D274-F288-C27535FECAF8}" dt="2023-08-21T02:00:14.170" v="107"/>
          <ac:spMkLst>
            <pc:docMk/>
            <pc:sldMk cId="378095432" sldId="2147471878"/>
            <ac:spMk id="5" creationId="{44D1ACCC-A1E8-4692-B758-241A5DEBFA5F}"/>
          </ac:spMkLst>
        </pc:spChg>
        <pc:spChg chg="mod">
          <ac:chgData name="Angela How" userId="S::ahow@bsphn.org.au::5e93c19e-502c-4772-8a36-2243c43d0ac3" providerId="AD" clId="Web-{9E2E3B6F-CF8A-D274-F288-C27535FECAF8}" dt="2023-08-21T02:04:04.519" v="232" actId="20577"/>
          <ac:spMkLst>
            <pc:docMk/>
            <pc:sldMk cId="378095432" sldId="2147471878"/>
            <ac:spMk id="6" creationId="{30EA3E2F-F73C-43A1-8B63-6BA39A095CEB}"/>
          </ac:spMkLst>
        </pc:spChg>
        <pc:spChg chg="mod">
          <ac:chgData name="Angela How" userId="S::ahow@bsphn.org.au::5e93c19e-502c-4772-8a36-2243c43d0ac3" providerId="AD" clId="Web-{9E2E3B6F-CF8A-D274-F288-C27535FECAF8}" dt="2023-08-21T02:00:17.389" v="108" actId="20577"/>
          <ac:spMkLst>
            <pc:docMk/>
            <pc:sldMk cId="378095432" sldId="2147471878"/>
            <ac:spMk id="10" creationId="{8E055C69-6A4C-4C75-AE48-04D7A51E9F91}"/>
          </ac:spMkLst>
        </pc:spChg>
        <pc:spChg chg="mod">
          <ac:chgData name="Angela How" userId="S::ahow@bsphn.org.au::5e93c19e-502c-4772-8a36-2243c43d0ac3" providerId="AD" clId="Web-{9E2E3B6F-CF8A-D274-F288-C27535FECAF8}" dt="2023-08-21T02:03:49.565" v="220" actId="20577"/>
          <ac:spMkLst>
            <pc:docMk/>
            <pc:sldMk cId="378095432" sldId="2147471878"/>
            <ac:spMk id="12" creationId="{1BD3377E-7811-43B7-A27B-F9D194A54530}"/>
          </ac:spMkLst>
        </pc:spChg>
      </pc:sldChg>
      <pc:sldChg chg="modSp">
        <pc:chgData name="Angela How" userId="S::ahow@bsphn.org.au::5e93c19e-502c-4772-8a36-2243c43d0ac3" providerId="AD" clId="Web-{9E2E3B6F-CF8A-D274-F288-C27535FECAF8}" dt="2023-08-21T02:10:44.684" v="334" actId="20577"/>
        <pc:sldMkLst>
          <pc:docMk/>
          <pc:sldMk cId="2462241599" sldId="2147471879"/>
        </pc:sldMkLst>
        <pc:spChg chg="mod">
          <ac:chgData name="Angela How" userId="S::ahow@bsphn.org.au::5e93c19e-502c-4772-8a36-2243c43d0ac3" providerId="AD" clId="Web-{9E2E3B6F-CF8A-D274-F288-C27535FECAF8}" dt="2023-08-21T02:10:44.684" v="334" actId="20577"/>
          <ac:spMkLst>
            <pc:docMk/>
            <pc:sldMk cId="2462241599" sldId="2147471879"/>
            <ac:spMk id="11" creationId="{BF5CC7AE-1968-475B-9D20-BEC0EDF3CD5B}"/>
          </ac:spMkLst>
        </pc:spChg>
      </pc:sldChg>
      <pc:sldChg chg="modSp">
        <pc:chgData name="Angela How" userId="S::ahow@bsphn.org.au::5e93c19e-502c-4772-8a36-2243c43d0ac3" providerId="AD" clId="Web-{9E2E3B6F-CF8A-D274-F288-C27535FECAF8}" dt="2023-08-21T02:05:46.318" v="255" actId="20577"/>
        <pc:sldMkLst>
          <pc:docMk/>
          <pc:sldMk cId="3415981284" sldId="2147471881"/>
        </pc:sldMkLst>
        <pc:spChg chg="mod">
          <ac:chgData name="Angela How" userId="S::ahow@bsphn.org.au::5e93c19e-502c-4772-8a36-2243c43d0ac3" providerId="AD" clId="Web-{9E2E3B6F-CF8A-D274-F288-C27535FECAF8}" dt="2023-08-21T02:05:46.318" v="255" actId="20577"/>
          <ac:spMkLst>
            <pc:docMk/>
            <pc:sldMk cId="3415981284" sldId="2147471881"/>
            <ac:spMk id="11" creationId="{BF5CC7AE-1968-475B-9D20-BEC0EDF3CD5B}"/>
          </ac:spMkLst>
        </pc:spChg>
      </pc:sldChg>
      <pc:sldChg chg="modSp del">
        <pc:chgData name="Angela How" userId="S::ahow@bsphn.org.au::5e93c19e-502c-4772-8a36-2243c43d0ac3" providerId="AD" clId="Web-{9E2E3B6F-CF8A-D274-F288-C27535FECAF8}" dt="2023-08-21T02:01:37.703" v="121"/>
        <pc:sldMkLst>
          <pc:docMk/>
          <pc:sldMk cId="2805635180" sldId="2147471884"/>
        </pc:sldMkLst>
        <pc:spChg chg="mod">
          <ac:chgData name="Angela How" userId="S::ahow@bsphn.org.au::5e93c19e-502c-4772-8a36-2243c43d0ac3" providerId="AD" clId="Web-{9E2E3B6F-CF8A-D274-F288-C27535FECAF8}" dt="2023-08-21T02:01:34.828" v="120" actId="20577"/>
          <ac:spMkLst>
            <pc:docMk/>
            <pc:sldMk cId="2805635180" sldId="2147471884"/>
            <ac:spMk id="11" creationId="{BF5CC7AE-1968-475B-9D20-BEC0EDF3CD5B}"/>
          </ac:spMkLst>
        </pc:spChg>
      </pc:sldChg>
      <pc:sldChg chg="modSp">
        <pc:chgData name="Angela How" userId="S::ahow@bsphn.org.au::5e93c19e-502c-4772-8a36-2243c43d0ac3" providerId="AD" clId="Web-{9E2E3B6F-CF8A-D274-F288-C27535FECAF8}" dt="2023-08-21T02:12:44.750" v="338" actId="20577"/>
        <pc:sldMkLst>
          <pc:docMk/>
          <pc:sldMk cId="2993906796" sldId="2147471885"/>
        </pc:sldMkLst>
        <pc:spChg chg="mod">
          <ac:chgData name="Angela How" userId="S::ahow@bsphn.org.au::5e93c19e-502c-4772-8a36-2243c43d0ac3" providerId="AD" clId="Web-{9E2E3B6F-CF8A-D274-F288-C27535FECAF8}" dt="2023-08-21T02:12:44.750" v="338" actId="20577"/>
          <ac:spMkLst>
            <pc:docMk/>
            <pc:sldMk cId="2993906796" sldId="2147471885"/>
            <ac:spMk id="11" creationId="{BF5CC7AE-1968-475B-9D20-BEC0EDF3CD5B}"/>
          </ac:spMkLst>
        </pc:spChg>
      </pc:sldChg>
      <pc:sldChg chg="modSp">
        <pc:chgData name="Angela How" userId="S::ahow@bsphn.org.au::5e93c19e-502c-4772-8a36-2243c43d0ac3" providerId="AD" clId="Web-{9E2E3B6F-CF8A-D274-F288-C27535FECAF8}" dt="2023-08-21T02:06:53.257" v="267" actId="20577"/>
        <pc:sldMkLst>
          <pc:docMk/>
          <pc:sldMk cId="1596221903" sldId="2147471888"/>
        </pc:sldMkLst>
        <pc:spChg chg="mod">
          <ac:chgData name="Angela How" userId="S::ahow@bsphn.org.au::5e93c19e-502c-4772-8a36-2243c43d0ac3" providerId="AD" clId="Web-{9E2E3B6F-CF8A-D274-F288-C27535FECAF8}" dt="2023-08-21T02:06:53.257" v="267" actId="20577"/>
          <ac:spMkLst>
            <pc:docMk/>
            <pc:sldMk cId="1596221903" sldId="2147471888"/>
            <ac:spMk id="2" creationId="{2C167CDE-AFFA-F5D2-4E26-67FA0BDC0BC1}"/>
          </ac:spMkLst>
        </pc:spChg>
      </pc:sldChg>
    </pc:docChg>
  </pc:docChgLst>
  <pc:docChgLst>
    <pc:chgData name="Angela How" userId="S::ahow@bsphn.org.au::5e93c19e-502c-4772-8a36-2243c43d0ac3" providerId="AD" clId="Web-{FACEE11D-E472-4B4F-AB7D-AF3533805038}"/>
    <pc:docChg chg="modSld sldOrd">
      <pc:chgData name="Angela How" userId="S::ahow@bsphn.org.au::5e93c19e-502c-4772-8a36-2243c43d0ac3" providerId="AD" clId="Web-{FACEE11D-E472-4B4F-AB7D-AF3533805038}" dt="2023-09-02T00:16:56.330" v="6"/>
      <pc:docMkLst>
        <pc:docMk/>
      </pc:docMkLst>
      <pc:sldChg chg="ord">
        <pc:chgData name="Angela How" userId="S::ahow@bsphn.org.au::5e93c19e-502c-4772-8a36-2243c43d0ac3" providerId="AD" clId="Web-{FACEE11D-E472-4B4F-AB7D-AF3533805038}" dt="2023-09-02T00:16:56.330" v="6"/>
        <pc:sldMkLst>
          <pc:docMk/>
          <pc:sldMk cId="3356667635" sldId="2147471876"/>
        </pc:sldMkLst>
      </pc:sldChg>
      <pc:sldChg chg="modSp ord">
        <pc:chgData name="Angela How" userId="S::ahow@bsphn.org.au::5e93c19e-502c-4772-8a36-2243c43d0ac3" providerId="AD" clId="Web-{FACEE11D-E472-4B4F-AB7D-AF3533805038}" dt="2023-09-02T00:16:15.814" v="5" actId="20577"/>
        <pc:sldMkLst>
          <pc:docMk/>
          <pc:sldMk cId="778432385" sldId="2147471883"/>
        </pc:sldMkLst>
        <pc:spChg chg="mod">
          <ac:chgData name="Angela How" userId="S::ahow@bsphn.org.au::5e93c19e-502c-4772-8a36-2243c43d0ac3" providerId="AD" clId="Web-{FACEE11D-E472-4B4F-AB7D-AF3533805038}" dt="2023-09-02T00:16:15.814" v="5" actId="20577"/>
          <ac:spMkLst>
            <pc:docMk/>
            <pc:sldMk cId="778432385" sldId="2147471883"/>
            <ac:spMk id="11" creationId="{BF5CC7AE-1968-475B-9D20-BEC0EDF3CD5B}"/>
          </ac:spMkLst>
        </pc:spChg>
      </pc:sldChg>
    </pc:docChg>
  </pc:docChgLst>
  <pc:docChgLst>
    <pc:chgData name="Ivy Houston-Daw" userId="S::ihoustondaw@bsphn.org.au::c425bdf9-c300-4937-8731-59d6a8cdb1f3" providerId="AD" clId="Web-{5C40FE7F-17DB-0AF2-D1A5-5351F4B0934C}"/>
    <pc:docChg chg="addSld delSld modSld modSection">
      <pc:chgData name="Ivy Houston-Daw" userId="S::ihoustondaw@bsphn.org.au::c425bdf9-c300-4937-8731-59d6a8cdb1f3" providerId="AD" clId="Web-{5C40FE7F-17DB-0AF2-D1A5-5351F4B0934C}" dt="2023-08-21T02:31:17.688" v="437" actId="1076"/>
      <pc:docMkLst>
        <pc:docMk/>
      </pc:docMkLst>
      <pc:sldChg chg="addSp modSp">
        <pc:chgData name="Ivy Houston-Daw" userId="S::ihoustondaw@bsphn.org.au::c425bdf9-c300-4937-8731-59d6a8cdb1f3" providerId="AD" clId="Web-{5C40FE7F-17DB-0AF2-D1A5-5351F4B0934C}" dt="2023-08-21T02:31:17.688" v="437" actId="1076"/>
        <pc:sldMkLst>
          <pc:docMk/>
          <pc:sldMk cId="3406984323" sldId="394"/>
        </pc:sldMkLst>
        <pc:spChg chg="add mod ord">
          <ac:chgData name="Ivy Houston-Daw" userId="S::ihoustondaw@bsphn.org.au::c425bdf9-c300-4937-8731-59d6a8cdb1f3" providerId="AD" clId="Web-{5C40FE7F-17DB-0AF2-D1A5-5351F4B0934C}" dt="2023-08-21T02:30:00.327" v="424" actId="14100"/>
          <ac:spMkLst>
            <pc:docMk/>
            <pc:sldMk cId="3406984323" sldId="394"/>
            <ac:spMk id="2" creationId="{3404D809-719C-273C-2069-BD5C5481A547}"/>
          </ac:spMkLst>
        </pc:spChg>
        <pc:spChg chg="mod">
          <ac:chgData name="Ivy Houston-Daw" userId="S::ihoustondaw@bsphn.org.au::c425bdf9-c300-4937-8731-59d6a8cdb1f3" providerId="AD" clId="Web-{5C40FE7F-17DB-0AF2-D1A5-5351F4B0934C}" dt="2023-08-21T02:30:38.312" v="431" actId="20577"/>
          <ac:spMkLst>
            <pc:docMk/>
            <pc:sldMk cId="3406984323" sldId="394"/>
            <ac:spMk id="3" creationId="{9AF750FC-F87C-44B4-A1BB-867DF1CA81DD}"/>
          </ac:spMkLst>
        </pc:spChg>
        <pc:spChg chg="mod">
          <ac:chgData name="Ivy Houston-Daw" userId="S::ihoustondaw@bsphn.org.au::c425bdf9-c300-4937-8731-59d6a8cdb1f3" providerId="AD" clId="Web-{5C40FE7F-17DB-0AF2-D1A5-5351F4B0934C}" dt="2023-08-21T02:30:50.719" v="433" actId="1076"/>
          <ac:spMkLst>
            <pc:docMk/>
            <pc:sldMk cId="3406984323" sldId="394"/>
            <ac:spMk id="4" creationId="{F0398285-A742-4644-A36E-C821D2DA2415}"/>
          </ac:spMkLst>
        </pc:spChg>
        <pc:spChg chg="mod">
          <ac:chgData name="Ivy Houston-Daw" userId="S::ihoustondaw@bsphn.org.au::c425bdf9-c300-4937-8731-59d6a8cdb1f3" providerId="AD" clId="Web-{5C40FE7F-17DB-0AF2-D1A5-5351F4B0934C}" dt="2023-08-21T02:30:57.078" v="434" actId="1076"/>
          <ac:spMkLst>
            <pc:docMk/>
            <pc:sldMk cId="3406984323" sldId="394"/>
            <ac:spMk id="5" creationId="{44D1ACCC-A1E8-4692-B758-241A5DEBFA5F}"/>
          </ac:spMkLst>
        </pc:spChg>
        <pc:spChg chg="mod">
          <ac:chgData name="Ivy Houston-Daw" userId="S::ihoustondaw@bsphn.org.au::c425bdf9-c300-4937-8731-59d6a8cdb1f3" providerId="AD" clId="Web-{5C40FE7F-17DB-0AF2-D1A5-5351F4B0934C}" dt="2023-08-21T02:31:09.563" v="436" actId="1076"/>
          <ac:spMkLst>
            <pc:docMk/>
            <pc:sldMk cId="3406984323" sldId="394"/>
            <ac:spMk id="6" creationId="{30EA3E2F-F73C-43A1-8B63-6BA39A095CEB}"/>
          </ac:spMkLst>
        </pc:spChg>
        <pc:spChg chg="mod">
          <ac:chgData name="Ivy Houston-Daw" userId="S::ihoustondaw@bsphn.org.au::c425bdf9-c300-4937-8731-59d6a8cdb1f3" providerId="AD" clId="Web-{5C40FE7F-17DB-0AF2-D1A5-5351F4B0934C}" dt="2023-08-21T02:31:17.688" v="437" actId="1076"/>
          <ac:spMkLst>
            <pc:docMk/>
            <pc:sldMk cId="3406984323" sldId="394"/>
            <ac:spMk id="9" creationId="{151556B2-0CF6-4000-BB65-6CE5A6A982F8}"/>
          </ac:spMkLst>
        </pc:spChg>
        <pc:spChg chg="add mod ord">
          <ac:chgData name="Ivy Houston-Daw" userId="S::ihoustondaw@bsphn.org.au::c425bdf9-c300-4937-8731-59d6a8cdb1f3" providerId="AD" clId="Web-{5C40FE7F-17DB-0AF2-D1A5-5351F4B0934C}" dt="2023-08-21T02:30:25.640" v="428"/>
          <ac:spMkLst>
            <pc:docMk/>
            <pc:sldMk cId="3406984323" sldId="394"/>
            <ac:spMk id="10" creationId="{C7F11361-F38D-0936-1D0B-24EAA61A63C9}"/>
          </ac:spMkLst>
        </pc:spChg>
      </pc:sldChg>
      <pc:sldChg chg="del">
        <pc:chgData name="Ivy Houston-Daw" userId="S::ihoustondaw@bsphn.org.au::c425bdf9-c300-4937-8731-59d6a8cdb1f3" providerId="AD" clId="Web-{5C40FE7F-17DB-0AF2-D1A5-5351F4B0934C}" dt="2023-08-21T02:02:03.060" v="90"/>
        <pc:sldMkLst>
          <pc:docMk/>
          <pc:sldMk cId="867600000" sldId="416"/>
        </pc:sldMkLst>
      </pc:sldChg>
      <pc:sldChg chg="del">
        <pc:chgData name="Ivy Houston-Daw" userId="S::ihoustondaw@bsphn.org.au::c425bdf9-c300-4937-8731-59d6a8cdb1f3" providerId="AD" clId="Web-{5C40FE7F-17DB-0AF2-D1A5-5351F4B0934C}" dt="2023-08-21T02:02:29.654" v="92"/>
        <pc:sldMkLst>
          <pc:docMk/>
          <pc:sldMk cId="2371229696" sldId="438"/>
        </pc:sldMkLst>
      </pc:sldChg>
      <pc:sldChg chg="modSp">
        <pc:chgData name="Ivy Houston-Daw" userId="S::ihoustondaw@bsphn.org.au::c425bdf9-c300-4937-8731-59d6a8cdb1f3" providerId="AD" clId="Web-{5C40FE7F-17DB-0AF2-D1A5-5351F4B0934C}" dt="2023-08-21T02:17:07.054" v="265" actId="14100"/>
        <pc:sldMkLst>
          <pc:docMk/>
          <pc:sldMk cId="3356667635" sldId="2147471876"/>
        </pc:sldMkLst>
        <pc:spChg chg="mod">
          <ac:chgData name="Ivy Houston-Daw" userId="S::ihoustondaw@bsphn.org.au::c425bdf9-c300-4937-8731-59d6a8cdb1f3" providerId="AD" clId="Web-{5C40FE7F-17DB-0AF2-D1A5-5351F4B0934C}" dt="2023-08-21T02:16:59.851" v="263" actId="1076"/>
          <ac:spMkLst>
            <pc:docMk/>
            <pc:sldMk cId="3356667635" sldId="2147471876"/>
            <ac:spMk id="9" creationId="{151556B2-0CF6-4000-BB65-6CE5A6A982F8}"/>
          </ac:spMkLst>
        </pc:spChg>
        <pc:spChg chg="mod">
          <ac:chgData name="Ivy Houston-Daw" userId="S::ihoustondaw@bsphn.org.au::c425bdf9-c300-4937-8731-59d6a8cdb1f3" providerId="AD" clId="Web-{5C40FE7F-17DB-0AF2-D1A5-5351F4B0934C}" dt="2023-08-21T02:17:07.054" v="265" actId="14100"/>
          <ac:spMkLst>
            <pc:docMk/>
            <pc:sldMk cId="3356667635" sldId="2147471876"/>
            <ac:spMk id="11" creationId="{BF5CC7AE-1968-475B-9D20-BEC0EDF3CD5B}"/>
          </ac:spMkLst>
        </pc:spChg>
      </pc:sldChg>
      <pc:sldChg chg="addSp delSp modSp">
        <pc:chgData name="Ivy Houston-Daw" userId="S::ihoustondaw@bsphn.org.au::c425bdf9-c300-4937-8731-59d6a8cdb1f3" providerId="AD" clId="Web-{5C40FE7F-17DB-0AF2-D1A5-5351F4B0934C}" dt="2023-08-21T02:25:51.804" v="400" actId="20577"/>
        <pc:sldMkLst>
          <pc:docMk/>
          <pc:sldMk cId="378095432" sldId="2147471878"/>
        </pc:sldMkLst>
        <pc:spChg chg="add del mod ord">
          <ac:chgData name="Ivy Houston-Daw" userId="S::ihoustondaw@bsphn.org.au::c425bdf9-c300-4937-8731-59d6a8cdb1f3" providerId="AD" clId="Web-{5C40FE7F-17DB-0AF2-D1A5-5351F4B0934C}" dt="2023-08-21T02:14:13.909" v="227"/>
          <ac:spMkLst>
            <pc:docMk/>
            <pc:sldMk cId="378095432" sldId="2147471878"/>
            <ac:spMk id="2" creationId="{B59B5482-CE94-1481-69B8-BF72037B301D}"/>
          </ac:spMkLst>
        </pc:spChg>
        <pc:spChg chg="mod">
          <ac:chgData name="Ivy Houston-Daw" userId="S::ihoustondaw@bsphn.org.au::c425bdf9-c300-4937-8731-59d6a8cdb1f3" providerId="AD" clId="Web-{5C40FE7F-17DB-0AF2-D1A5-5351F4B0934C}" dt="2023-08-21T02:25:51.804" v="400" actId="20577"/>
          <ac:spMkLst>
            <pc:docMk/>
            <pc:sldMk cId="378095432" sldId="2147471878"/>
            <ac:spMk id="3" creationId="{9AF750FC-F87C-44B4-A1BB-867DF1CA81DD}"/>
          </ac:spMkLst>
        </pc:spChg>
        <pc:spChg chg="mod">
          <ac:chgData name="Ivy Houston-Daw" userId="S::ihoustondaw@bsphn.org.au::c425bdf9-c300-4937-8731-59d6a8cdb1f3" providerId="AD" clId="Web-{5C40FE7F-17DB-0AF2-D1A5-5351F4B0934C}" dt="2023-08-21T02:14:50.316" v="233" actId="1076"/>
          <ac:spMkLst>
            <pc:docMk/>
            <pc:sldMk cId="378095432" sldId="2147471878"/>
            <ac:spMk id="4" creationId="{F0398285-A742-4644-A36E-C821D2DA2415}"/>
          </ac:spMkLst>
        </pc:spChg>
        <pc:spChg chg="mod">
          <ac:chgData name="Ivy Houston-Daw" userId="S::ihoustondaw@bsphn.org.au::c425bdf9-c300-4937-8731-59d6a8cdb1f3" providerId="AD" clId="Web-{5C40FE7F-17DB-0AF2-D1A5-5351F4B0934C}" dt="2023-08-21T02:25:44.725" v="398" actId="20577"/>
          <ac:spMkLst>
            <pc:docMk/>
            <pc:sldMk cId="378095432" sldId="2147471878"/>
            <ac:spMk id="5" creationId="{44D1ACCC-A1E8-4692-B758-241A5DEBFA5F}"/>
          </ac:spMkLst>
        </pc:spChg>
        <pc:spChg chg="mod">
          <ac:chgData name="Ivy Houston-Daw" userId="S::ihoustondaw@bsphn.org.au::c425bdf9-c300-4937-8731-59d6a8cdb1f3" providerId="AD" clId="Web-{5C40FE7F-17DB-0AF2-D1A5-5351F4B0934C}" dt="2023-08-21T02:15:09.676" v="237" actId="1076"/>
          <ac:spMkLst>
            <pc:docMk/>
            <pc:sldMk cId="378095432" sldId="2147471878"/>
            <ac:spMk id="6" creationId="{30EA3E2F-F73C-43A1-8B63-6BA39A095CEB}"/>
          </ac:spMkLst>
        </pc:spChg>
        <pc:spChg chg="mod">
          <ac:chgData name="Ivy Houston-Daw" userId="S::ihoustondaw@bsphn.org.au::c425bdf9-c300-4937-8731-59d6a8cdb1f3" providerId="AD" clId="Web-{5C40FE7F-17DB-0AF2-D1A5-5351F4B0934C}" dt="2023-08-21T02:25:37.788" v="397" actId="20577"/>
          <ac:spMkLst>
            <pc:docMk/>
            <pc:sldMk cId="378095432" sldId="2147471878"/>
            <ac:spMk id="9" creationId="{151556B2-0CF6-4000-BB65-6CE5A6A982F8}"/>
          </ac:spMkLst>
        </pc:spChg>
        <pc:spChg chg="mod">
          <ac:chgData name="Ivy Houston-Daw" userId="S::ihoustondaw@bsphn.org.au::c425bdf9-c300-4937-8731-59d6a8cdb1f3" providerId="AD" clId="Web-{5C40FE7F-17DB-0AF2-D1A5-5351F4B0934C}" dt="2023-08-21T02:25:48.382" v="399" actId="20577"/>
          <ac:spMkLst>
            <pc:docMk/>
            <pc:sldMk cId="378095432" sldId="2147471878"/>
            <ac:spMk id="10" creationId="{8E055C69-6A4C-4C75-AE48-04D7A51E9F91}"/>
          </ac:spMkLst>
        </pc:spChg>
        <pc:spChg chg="mod">
          <ac:chgData name="Ivy Houston-Daw" userId="S::ihoustondaw@bsphn.org.au::c425bdf9-c300-4937-8731-59d6a8cdb1f3" providerId="AD" clId="Web-{5C40FE7F-17DB-0AF2-D1A5-5351F4B0934C}" dt="2023-08-21T02:14:58.285" v="235" actId="1076"/>
          <ac:spMkLst>
            <pc:docMk/>
            <pc:sldMk cId="378095432" sldId="2147471878"/>
            <ac:spMk id="12" creationId="{1BD3377E-7811-43B7-A27B-F9D194A54530}"/>
          </ac:spMkLst>
        </pc:spChg>
      </pc:sldChg>
      <pc:sldChg chg="addSp delSp modSp mod setBg">
        <pc:chgData name="Ivy Houston-Daw" userId="S::ihoustondaw@bsphn.org.au::c425bdf9-c300-4937-8731-59d6a8cdb1f3" providerId="AD" clId="Web-{5C40FE7F-17DB-0AF2-D1A5-5351F4B0934C}" dt="2023-08-21T02:25:01.787" v="384" actId="20577"/>
        <pc:sldMkLst>
          <pc:docMk/>
          <pc:sldMk cId="2462241599" sldId="2147471879"/>
        </pc:sldMkLst>
        <pc:spChg chg="mod">
          <ac:chgData name="Ivy Houston-Daw" userId="S::ihoustondaw@bsphn.org.au::c425bdf9-c300-4937-8731-59d6a8cdb1f3" providerId="AD" clId="Web-{5C40FE7F-17DB-0AF2-D1A5-5351F4B0934C}" dt="2023-08-21T02:25:01.787" v="384" actId="20577"/>
          <ac:spMkLst>
            <pc:docMk/>
            <pc:sldMk cId="2462241599" sldId="2147471879"/>
            <ac:spMk id="9" creationId="{151556B2-0CF6-4000-BB65-6CE5A6A982F8}"/>
          </ac:spMkLst>
        </pc:spChg>
        <pc:spChg chg="del mod">
          <ac:chgData name="Ivy Houston-Daw" userId="S::ihoustondaw@bsphn.org.au::c425bdf9-c300-4937-8731-59d6a8cdb1f3" providerId="AD" clId="Web-{5C40FE7F-17DB-0AF2-D1A5-5351F4B0934C}" dt="2023-08-21T02:19:05.120" v="296"/>
          <ac:spMkLst>
            <pc:docMk/>
            <pc:sldMk cId="2462241599" sldId="2147471879"/>
            <ac:spMk id="11" creationId="{BF5CC7AE-1968-475B-9D20-BEC0EDF3CD5B}"/>
          </ac:spMkLst>
        </pc:spChg>
        <pc:spChg chg="add del">
          <ac:chgData name="Ivy Houston-Daw" userId="S::ihoustondaw@bsphn.org.au::c425bdf9-c300-4937-8731-59d6a8cdb1f3" providerId="AD" clId="Web-{5C40FE7F-17DB-0AF2-D1A5-5351F4B0934C}" dt="2023-08-21T02:08:45.993" v="175"/>
          <ac:spMkLst>
            <pc:docMk/>
            <pc:sldMk cId="2462241599" sldId="2147471879"/>
            <ac:spMk id="16" creationId="{058A14AF-9FB5-4CC7-BA35-E8E85D3EDF0E}"/>
          </ac:spMkLst>
        </pc:spChg>
        <pc:spChg chg="add del">
          <ac:chgData name="Ivy Houston-Daw" userId="S::ihoustondaw@bsphn.org.au::c425bdf9-c300-4937-8731-59d6a8cdb1f3" providerId="AD" clId="Web-{5C40FE7F-17DB-0AF2-D1A5-5351F4B0934C}" dt="2023-08-21T02:08:45.993" v="175"/>
          <ac:spMkLst>
            <pc:docMk/>
            <pc:sldMk cId="2462241599" sldId="2147471879"/>
            <ac:spMk id="18" creationId="{3A9A4357-BD1D-4622-A4FE-766E6AB8DE84}"/>
          </ac:spMkLst>
        </pc:spChg>
        <pc:spChg chg="add del">
          <ac:chgData name="Ivy Houston-Daw" userId="S::ihoustondaw@bsphn.org.au::c425bdf9-c300-4937-8731-59d6a8cdb1f3" providerId="AD" clId="Web-{5C40FE7F-17DB-0AF2-D1A5-5351F4B0934C}" dt="2023-08-21T02:08:45.993" v="175"/>
          <ac:spMkLst>
            <pc:docMk/>
            <pc:sldMk cId="2462241599" sldId="2147471879"/>
            <ac:spMk id="20" creationId="{E659831F-0D9A-4C63-9EBB-8435B85A440F}"/>
          </ac:spMkLst>
        </pc:spChg>
        <pc:spChg chg="add del">
          <ac:chgData name="Ivy Houston-Daw" userId="S::ihoustondaw@bsphn.org.au::c425bdf9-c300-4937-8731-59d6a8cdb1f3" providerId="AD" clId="Web-{5C40FE7F-17DB-0AF2-D1A5-5351F4B0934C}" dt="2023-08-21T02:08:45.993" v="175"/>
          <ac:spMkLst>
            <pc:docMk/>
            <pc:sldMk cId="2462241599" sldId="2147471879"/>
            <ac:spMk id="22" creationId="{E6995CE5-F890-4ABA-82A2-26507CE8D2A3}"/>
          </ac:spMkLst>
        </pc:spChg>
        <pc:graphicFrameChg chg="add mod modGraphic">
          <ac:chgData name="Ivy Houston-Daw" userId="S::ihoustondaw@bsphn.org.au::c425bdf9-c300-4937-8731-59d6a8cdb1f3" providerId="AD" clId="Web-{5C40FE7F-17DB-0AF2-D1A5-5351F4B0934C}" dt="2023-08-21T02:24:56.693" v="382" actId="20577"/>
          <ac:graphicFrameMkLst>
            <pc:docMk/>
            <pc:sldMk cId="2462241599" sldId="2147471879"/>
            <ac:graphicFrameMk id="29" creationId="{6ACED6E1-E991-0CA5-765A-C95961B079B2}"/>
          </ac:graphicFrameMkLst>
        </pc:graphicFrameChg>
        <pc:picChg chg="ord">
          <ac:chgData name="Ivy Houston-Daw" userId="S::ihoustondaw@bsphn.org.au::c425bdf9-c300-4937-8731-59d6a8cdb1f3" providerId="AD" clId="Web-{5C40FE7F-17DB-0AF2-D1A5-5351F4B0934C}" dt="2023-08-21T02:08:19.586" v="170"/>
          <ac:picMkLst>
            <pc:docMk/>
            <pc:sldMk cId="2462241599" sldId="2147471879"/>
            <ac:picMk id="7" creationId="{2E70E74E-F9DD-4045-AA2F-72B3B53E30DD}"/>
          </ac:picMkLst>
        </pc:picChg>
        <pc:picChg chg="mod">
          <ac:chgData name="Ivy Houston-Daw" userId="S::ihoustondaw@bsphn.org.au::c425bdf9-c300-4937-8731-59d6a8cdb1f3" providerId="AD" clId="Web-{5C40FE7F-17DB-0AF2-D1A5-5351F4B0934C}" dt="2023-08-21T02:19:27.949" v="300" actId="1076"/>
          <ac:picMkLst>
            <pc:docMk/>
            <pc:sldMk cId="2462241599" sldId="2147471879"/>
            <ac:picMk id="8" creationId="{7826D99A-7208-4322-AA5A-CD38313AB959}"/>
          </ac:picMkLst>
        </pc:picChg>
        <pc:cxnChg chg="add">
          <ac:chgData name="Ivy Houston-Daw" userId="S::ihoustondaw@bsphn.org.au::c425bdf9-c300-4937-8731-59d6a8cdb1f3" providerId="AD" clId="Web-{5C40FE7F-17DB-0AF2-D1A5-5351F4B0934C}" dt="2023-08-21T02:08:45.993" v="175"/>
          <ac:cxnSpMkLst>
            <pc:docMk/>
            <pc:sldMk cId="2462241599" sldId="2147471879"/>
            <ac:cxnSpMk id="27" creationId="{FC23E3B9-5ABF-58B3-E2B0-E9A5DAA90037}"/>
          </ac:cxnSpMkLst>
        </pc:cxnChg>
      </pc:sldChg>
      <pc:sldChg chg="addSp delSp modSp">
        <pc:chgData name="Ivy Houston-Daw" userId="S::ihoustondaw@bsphn.org.au::c425bdf9-c300-4937-8731-59d6a8cdb1f3" providerId="AD" clId="Web-{5C40FE7F-17DB-0AF2-D1A5-5351F4B0934C}" dt="2023-08-21T02:22:04.516" v="363" actId="20577"/>
        <pc:sldMkLst>
          <pc:docMk/>
          <pc:sldMk cId="2589769858" sldId="2147471880"/>
        </pc:sldMkLst>
        <pc:spChg chg="add del mod">
          <ac:chgData name="Ivy Houston-Daw" userId="S::ihoustondaw@bsphn.org.au::c425bdf9-c300-4937-8731-59d6a8cdb1f3" providerId="AD" clId="Web-{5C40FE7F-17DB-0AF2-D1A5-5351F4B0934C}" dt="2023-08-21T02:05:48.785" v="135"/>
          <ac:spMkLst>
            <pc:docMk/>
            <pc:sldMk cId="2589769858" sldId="2147471880"/>
            <ac:spMk id="2" creationId="{6DA0B04F-A0ED-794B-9D88-307ADD25C473}"/>
          </ac:spMkLst>
        </pc:spChg>
        <pc:spChg chg="add del mod">
          <ac:chgData name="Ivy Houston-Daw" userId="S::ihoustondaw@bsphn.org.au::c425bdf9-c300-4937-8731-59d6a8cdb1f3" providerId="AD" clId="Web-{5C40FE7F-17DB-0AF2-D1A5-5351F4B0934C}" dt="2023-08-21T02:05:42.597" v="126"/>
          <ac:spMkLst>
            <pc:docMk/>
            <pc:sldMk cId="2589769858" sldId="2147471880"/>
            <ac:spMk id="3" creationId="{47C8D821-DC80-A9AC-1449-988DB39C98FD}"/>
          </ac:spMkLst>
        </pc:spChg>
        <pc:spChg chg="add del mod">
          <ac:chgData name="Ivy Houston-Daw" userId="S::ihoustondaw@bsphn.org.au::c425bdf9-c300-4937-8731-59d6a8cdb1f3" providerId="AD" clId="Web-{5C40FE7F-17DB-0AF2-D1A5-5351F4B0934C}" dt="2023-08-21T02:05:39.660" v="119"/>
          <ac:spMkLst>
            <pc:docMk/>
            <pc:sldMk cId="2589769858" sldId="2147471880"/>
            <ac:spMk id="4" creationId="{EF4FDE70-A6E1-4F79-41A6-451C36405A71}"/>
          </ac:spMkLst>
        </pc:spChg>
        <pc:spChg chg="add mod">
          <ac:chgData name="Ivy Houston-Daw" userId="S::ihoustondaw@bsphn.org.au::c425bdf9-c300-4937-8731-59d6a8cdb1f3" providerId="AD" clId="Web-{5C40FE7F-17DB-0AF2-D1A5-5351F4B0934C}" dt="2023-08-21T02:20:20.966" v="308"/>
          <ac:spMkLst>
            <pc:docMk/>
            <pc:sldMk cId="2589769858" sldId="2147471880"/>
            <ac:spMk id="5" creationId="{6438CE31-D5E6-CB97-454A-64E94C851946}"/>
          </ac:spMkLst>
        </pc:spChg>
        <pc:spChg chg="add mod">
          <ac:chgData name="Ivy Houston-Daw" userId="S::ihoustondaw@bsphn.org.au::c425bdf9-c300-4937-8731-59d6a8cdb1f3" providerId="AD" clId="Web-{5C40FE7F-17DB-0AF2-D1A5-5351F4B0934C}" dt="2023-08-21T02:21:43.687" v="355" actId="20577"/>
          <ac:spMkLst>
            <pc:docMk/>
            <pc:sldMk cId="2589769858" sldId="2147471880"/>
            <ac:spMk id="6" creationId="{3F323AB5-7404-4396-849A-E9B669A27367}"/>
          </ac:spMkLst>
        </pc:spChg>
        <pc:spChg chg="mod ord">
          <ac:chgData name="Ivy Houston-Daw" userId="S::ihoustondaw@bsphn.org.au::c425bdf9-c300-4937-8731-59d6a8cdb1f3" providerId="AD" clId="Web-{5C40FE7F-17DB-0AF2-D1A5-5351F4B0934C}" dt="2023-08-21T02:22:04.516" v="363" actId="20577"/>
          <ac:spMkLst>
            <pc:docMk/>
            <pc:sldMk cId="2589769858" sldId="2147471880"/>
            <ac:spMk id="9" creationId="{151556B2-0CF6-4000-BB65-6CE5A6A982F8}"/>
          </ac:spMkLst>
        </pc:spChg>
        <pc:spChg chg="add del mod">
          <ac:chgData name="Ivy Houston-Daw" userId="S::ihoustondaw@bsphn.org.au::c425bdf9-c300-4937-8731-59d6a8cdb1f3" providerId="AD" clId="Web-{5C40FE7F-17DB-0AF2-D1A5-5351F4B0934C}" dt="2023-08-21T02:20:11.903" v="306"/>
          <ac:spMkLst>
            <pc:docMk/>
            <pc:sldMk cId="2589769858" sldId="2147471880"/>
            <ac:spMk id="11" creationId="{BF5CC7AE-1968-475B-9D20-BEC0EDF3CD5B}"/>
          </ac:spMkLst>
        </pc:spChg>
        <pc:picChg chg="mod">
          <ac:chgData name="Ivy Houston-Daw" userId="S::ihoustondaw@bsphn.org.au::c425bdf9-c300-4937-8731-59d6a8cdb1f3" providerId="AD" clId="Web-{5C40FE7F-17DB-0AF2-D1A5-5351F4B0934C}" dt="2023-08-21T02:06:58.959" v="148" actId="1076"/>
          <ac:picMkLst>
            <pc:docMk/>
            <pc:sldMk cId="2589769858" sldId="2147471880"/>
            <ac:picMk id="8" creationId="{7826D99A-7208-4322-AA5A-CD38313AB959}"/>
          </ac:picMkLst>
        </pc:picChg>
      </pc:sldChg>
      <pc:sldChg chg="addSp modSp mod setBg">
        <pc:chgData name="Ivy Houston-Daw" userId="S::ihoustondaw@bsphn.org.au::c425bdf9-c300-4937-8731-59d6a8cdb1f3" providerId="AD" clId="Web-{5C40FE7F-17DB-0AF2-D1A5-5351F4B0934C}" dt="2023-08-21T02:18:51.964" v="295" actId="1076"/>
        <pc:sldMkLst>
          <pc:docMk/>
          <pc:sldMk cId="3415981284" sldId="2147471881"/>
        </pc:sldMkLst>
        <pc:spChg chg="mod">
          <ac:chgData name="Ivy Houston-Daw" userId="S::ihoustondaw@bsphn.org.au::c425bdf9-c300-4937-8731-59d6a8cdb1f3" providerId="AD" clId="Web-{5C40FE7F-17DB-0AF2-D1A5-5351F4B0934C}" dt="2023-08-21T02:18:51.964" v="295" actId="1076"/>
          <ac:spMkLst>
            <pc:docMk/>
            <pc:sldMk cId="3415981284" sldId="2147471881"/>
            <ac:spMk id="9" creationId="{151556B2-0CF6-4000-BB65-6CE5A6A982F8}"/>
          </ac:spMkLst>
        </pc:spChg>
        <pc:spChg chg="mod">
          <ac:chgData name="Ivy Houston-Daw" userId="S::ihoustondaw@bsphn.org.au::c425bdf9-c300-4937-8731-59d6a8cdb1f3" providerId="AD" clId="Web-{5C40FE7F-17DB-0AF2-D1A5-5351F4B0934C}" dt="2023-08-21T02:18:41.041" v="291" actId="20577"/>
          <ac:spMkLst>
            <pc:docMk/>
            <pc:sldMk cId="3415981284" sldId="2147471881"/>
            <ac:spMk id="11" creationId="{BF5CC7AE-1968-475B-9D20-BEC0EDF3CD5B}"/>
          </ac:spMkLst>
        </pc:spChg>
        <pc:spChg chg="add">
          <ac:chgData name="Ivy Houston-Daw" userId="S::ihoustondaw@bsphn.org.au::c425bdf9-c300-4937-8731-59d6a8cdb1f3" providerId="AD" clId="Web-{5C40FE7F-17DB-0AF2-D1A5-5351F4B0934C}" dt="2023-08-21T02:17:54.431" v="279"/>
          <ac:spMkLst>
            <pc:docMk/>
            <pc:sldMk cId="3415981284" sldId="2147471881"/>
            <ac:spMk id="16" creationId="{7FF47CB7-972F-479F-A36D-9E72D26EC8DA}"/>
          </ac:spMkLst>
        </pc:spChg>
        <pc:spChg chg="add">
          <ac:chgData name="Ivy Houston-Daw" userId="S::ihoustondaw@bsphn.org.au::c425bdf9-c300-4937-8731-59d6a8cdb1f3" providerId="AD" clId="Web-{5C40FE7F-17DB-0AF2-D1A5-5351F4B0934C}" dt="2023-08-21T02:17:54.431" v="279"/>
          <ac:spMkLst>
            <pc:docMk/>
            <pc:sldMk cId="3415981284" sldId="2147471881"/>
            <ac:spMk id="18" creationId="{0D153B68-5844-490D-8E67-F616D6D721CA}"/>
          </ac:spMkLst>
        </pc:spChg>
        <pc:spChg chg="add">
          <ac:chgData name="Ivy Houston-Daw" userId="S::ihoustondaw@bsphn.org.au::c425bdf9-c300-4937-8731-59d6a8cdb1f3" providerId="AD" clId="Web-{5C40FE7F-17DB-0AF2-D1A5-5351F4B0934C}" dt="2023-08-21T02:17:54.431" v="279"/>
          <ac:spMkLst>
            <pc:docMk/>
            <pc:sldMk cId="3415981284" sldId="2147471881"/>
            <ac:spMk id="20" creationId="{9A0D773F-7A7D-4DBB-9DEA-86BB8B8F4BC8}"/>
          </ac:spMkLst>
        </pc:spChg>
        <pc:picChg chg="ord">
          <ac:chgData name="Ivy Houston-Daw" userId="S::ihoustondaw@bsphn.org.au::c425bdf9-c300-4937-8731-59d6a8cdb1f3" providerId="AD" clId="Web-{5C40FE7F-17DB-0AF2-D1A5-5351F4B0934C}" dt="2023-08-21T02:17:54.431" v="279"/>
          <ac:picMkLst>
            <pc:docMk/>
            <pc:sldMk cId="3415981284" sldId="2147471881"/>
            <ac:picMk id="7" creationId="{2E70E74E-F9DD-4045-AA2F-72B3B53E30DD}"/>
          </ac:picMkLst>
        </pc:picChg>
        <pc:picChg chg="mod">
          <ac:chgData name="Ivy Houston-Daw" userId="S::ihoustondaw@bsphn.org.au::c425bdf9-c300-4937-8731-59d6a8cdb1f3" providerId="AD" clId="Web-{5C40FE7F-17DB-0AF2-D1A5-5351F4B0934C}" dt="2023-08-21T02:18:09.619" v="282" actId="1076"/>
          <ac:picMkLst>
            <pc:docMk/>
            <pc:sldMk cId="3415981284" sldId="2147471881"/>
            <ac:picMk id="8" creationId="{7826D99A-7208-4322-AA5A-CD38313AB959}"/>
          </ac:picMkLst>
        </pc:picChg>
      </pc:sldChg>
      <pc:sldChg chg="modSp">
        <pc:chgData name="Ivy Houston-Daw" userId="S::ihoustondaw@bsphn.org.au::c425bdf9-c300-4937-8731-59d6a8cdb1f3" providerId="AD" clId="Web-{5C40FE7F-17DB-0AF2-D1A5-5351F4B0934C}" dt="2023-08-21T02:11:49.061" v="197" actId="1076"/>
        <pc:sldMkLst>
          <pc:docMk/>
          <pc:sldMk cId="778432385" sldId="2147471883"/>
        </pc:sldMkLst>
        <pc:spChg chg="mod">
          <ac:chgData name="Ivy Houston-Daw" userId="S::ihoustondaw@bsphn.org.au::c425bdf9-c300-4937-8731-59d6a8cdb1f3" providerId="AD" clId="Web-{5C40FE7F-17DB-0AF2-D1A5-5351F4B0934C}" dt="2023-08-21T02:11:30.513" v="194" actId="14100"/>
          <ac:spMkLst>
            <pc:docMk/>
            <pc:sldMk cId="778432385" sldId="2147471883"/>
            <ac:spMk id="9" creationId="{151556B2-0CF6-4000-BB65-6CE5A6A982F8}"/>
          </ac:spMkLst>
        </pc:spChg>
        <pc:spChg chg="mod">
          <ac:chgData name="Ivy Houston-Daw" userId="S::ihoustondaw@bsphn.org.au::c425bdf9-c300-4937-8731-59d6a8cdb1f3" providerId="AD" clId="Web-{5C40FE7F-17DB-0AF2-D1A5-5351F4B0934C}" dt="2023-08-21T02:11:39.092" v="196" actId="14100"/>
          <ac:spMkLst>
            <pc:docMk/>
            <pc:sldMk cId="778432385" sldId="2147471883"/>
            <ac:spMk id="11" creationId="{BF5CC7AE-1968-475B-9D20-BEC0EDF3CD5B}"/>
          </ac:spMkLst>
        </pc:spChg>
        <pc:picChg chg="mod">
          <ac:chgData name="Ivy Houston-Daw" userId="S::ihoustondaw@bsphn.org.au::c425bdf9-c300-4937-8731-59d6a8cdb1f3" providerId="AD" clId="Web-{5C40FE7F-17DB-0AF2-D1A5-5351F4B0934C}" dt="2023-08-21T02:11:49.061" v="197" actId="1076"/>
          <ac:picMkLst>
            <pc:docMk/>
            <pc:sldMk cId="778432385" sldId="2147471883"/>
            <ac:picMk id="12" creationId="{23964875-3FD0-4DF0-9933-8F1F9F19D084}"/>
          </ac:picMkLst>
        </pc:picChg>
      </pc:sldChg>
      <pc:sldChg chg="addSp delSp modSp">
        <pc:chgData name="Ivy Houston-Daw" userId="S::ihoustondaw@bsphn.org.au::c425bdf9-c300-4937-8731-59d6a8cdb1f3" providerId="AD" clId="Web-{5C40FE7F-17DB-0AF2-D1A5-5351F4B0934C}" dt="2023-08-21T02:28:20.042" v="413" actId="1076"/>
        <pc:sldMkLst>
          <pc:docMk/>
          <pc:sldMk cId="2993906796" sldId="2147471885"/>
        </pc:sldMkLst>
        <pc:spChg chg="mod">
          <ac:chgData name="Ivy Houston-Daw" userId="S::ihoustondaw@bsphn.org.au::c425bdf9-c300-4937-8731-59d6a8cdb1f3" providerId="AD" clId="Web-{5C40FE7F-17DB-0AF2-D1A5-5351F4B0934C}" dt="2023-08-21T02:27:46.651" v="407" actId="1076"/>
          <ac:spMkLst>
            <pc:docMk/>
            <pc:sldMk cId="2993906796" sldId="2147471885"/>
            <ac:spMk id="9" creationId="{151556B2-0CF6-4000-BB65-6CE5A6A982F8}"/>
          </ac:spMkLst>
        </pc:spChg>
        <pc:spChg chg="add del mod">
          <ac:chgData name="Ivy Houston-Daw" userId="S::ihoustondaw@bsphn.org.au::c425bdf9-c300-4937-8731-59d6a8cdb1f3" providerId="AD" clId="Web-{5C40FE7F-17DB-0AF2-D1A5-5351F4B0934C}" dt="2023-08-21T02:28:20.042" v="413" actId="1076"/>
          <ac:spMkLst>
            <pc:docMk/>
            <pc:sldMk cId="2993906796" sldId="2147471885"/>
            <ac:spMk id="11" creationId="{BF5CC7AE-1968-475B-9D20-BEC0EDF3CD5B}"/>
          </ac:spMkLst>
        </pc:spChg>
        <pc:graphicFrameChg chg="add del">
          <ac:chgData name="Ivy Houston-Daw" userId="S::ihoustondaw@bsphn.org.au::c425bdf9-c300-4937-8731-59d6a8cdb1f3" providerId="AD" clId="Web-{5C40FE7F-17DB-0AF2-D1A5-5351F4B0934C}" dt="2023-08-21T02:11:18.701" v="192"/>
          <ac:graphicFrameMkLst>
            <pc:docMk/>
            <pc:sldMk cId="2993906796" sldId="2147471885"/>
            <ac:graphicFrameMk id="13" creationId="{78E15A7A-2FB1-715C-60AA-655AF0C52D8E}"/>
          </ac:graphicFrameMkLst>
        </pc:graphicFrameChg>
      </pc:sldChg>
      <pc:sldChg chg="modSp">
        <pc:chgData name="Ivy Houston-Daw" userId="S::ihoustondaw@bsphn.org.au::c425bdf9-c300-4937-8731-59d6a8cdb1f3" providerId="AD" clId="Web-{5C40FE7F-17DB-0AF2-D1A5-5351F4B0934C}" dt="2023-08-21T02:23:54.238" v="375" actId="1076"/>
        <pc:sldMkLst>
          <pc:docMk/>
          <pc:sldMk cId="1816455111" sldId="2147471886"/>
        </pc:sldMkLst>
        <pc:spChg chg="mod">
          <ac:chgData name="Ivy Houston-Daw" userId="S::ihoustondaw@bsphn.org.au::c425bdf9-c300-4937-8731-59d6a8cdb1f3" providerId="AD" clId="Web-{5C40FE7F-17DB-0AF2-D1A5-5351F4B0934C}" dt="2023-08-21T02:23:54.238" v="375" actId="1076"/>
          <ac:spMkLst>
            <pc:docMk/>
            <pc:sldMk cId="1816455111" sldId="2147471886"/>
            <ac:spMk id="3" creationId="{07428AB9-A34B-453A-BB2D-9745245ED2F9}"/>
          </ac:spMkLst>
        </pc:spChg>
        <pc:spChg chg="mod">
          <ac:chgData name="Ivy Houston-Daw" userId="S::ihoustondaw@bsphn.org.au::c425bdf9-c300-4937-8731-59d6a8cdb1f3" providerId="AD" clId="Web-{5C40FE7F-17DB-0AF2-D1A5-5351F4B0934C}" dt="2023-08-21T02:23:42.425" v="373" actId="1076"/>
          <ac:spMkLst>
            <pc:docMk/>
            <pc:sldMk cId="1816455111" sldId="2147471886"/>
            <ac:spMk id="9" creationId="{151556B2-0CF6-4000-BB65-6CE5A6A982F8}"/>
          </ac:spMkLst>
        </pc:spChg>
        <pc:graphicFrameChg chg="mod">
          <ac:chgData name="Ivy Houston-Daw" userId="S::ihoustondaw@bsphn.org.au::c425bdf9-c300-4937-8731-59d6a8cdb1f3" providerId="AD" clId="Web-{5C40FE7F-17DB-0AF2-D1A5-5351F4B0934C}" dt="2023-08-21T02:23:48.050" v="374" actId="1076"/>
          <ac:graphicFrameMkLst>
            <pc:docMk/>
            <pc:sldMk cId="1816455111" sldId="2147471886"/>
            <ac:graphicFrameMk id="2" creationId="{5CBA73F9-C611-4C7E-86F7-DF421493D3BC}"/>
          </ac:graphicFrameMkLst>
        </pc:graphicFrameChg>
        <pc:picChg chg="mod">
          <ac:chgData name="Ivy Houston-Daw" userId="S::ihoustondaw@bsphn.org.au::c425bdf9-c300-4937-8731-59d6a8cdb1f3" providerId="AD" clId="Web-{5C40FE7F-17DB-0AF2-D1A5-5351F4B0934C}" dt="2023-08-21T02:23:26.706" v="370" actId="1076"/>
          <ac:picMkLst>
            <pc:docMk/>
            <pc:sldMk cId="1816455111" sldId="2147471886"/>
            <ac:picMk id="8" creationId="{7826D99A-7208-4322-AA5A-CD38313AB959}"/>
          </ac:picMkLst>
        </pc:picChg>
      </pc:sldChg>
      <pc:sldChg chg="del">
        <pc:chgData name="Ivy Houston-Daw" userId="S::ihoustondaw@bsphn.org.au::c425bdf9-c300-4937-8731-59d6a8cdb1f3" providerId="AD" clId="Web-{5C40FE7F-17DB-0AF2-D1A5-5351F4B0934C}" dt="2023-08-21T02:02:49.983" v="94"/>
        <pc:sldMkLst>
          <pc:docMk/>
          <pc:sldMk cId="4196817078" sldId="2147471887"/>
        </pc:sldMkLst>
      </pc:sldChg>
      <pc:sldChg chg="addSp delSp modSp add">
        <pc:chgData name="Ivy Houston-Daw" userId="S::ihoustondaw@bsphn.org.au::c425bdf9-c300-4937-8731-59d6a8cdb1f3" providerId="AD" clId="Web-{5C40FE7F-17DB-0AF2-D1A5-5351F4B0934C}" dt="2023-08-21T02:23:04.408" v="368"/>
        <pc:sldMkLst>
          <pc:docMk/>
          <pc:sldMk cId="1596221903" sldId="2147471888"/>
        </pc:sldMkLst>
        <pc:spChg chg="mod">
          <ac:chgData name="Ivy Houston-Daw" userId="S::ihoustondaw@bsphn.org.au::c425bdf9-c300-4937-8731-59d6a8cdb1f3" providerId="AD" clId="Web-{5C40FE7F-17DB-0AF2-D1A5-5351F4B0934C}" dt="2023-08-21T02:23:04.408" v="368"/>
          <ac:spMkLst>
            <pc:docMk/>
            <pc:sldMk cId="1596221903" sldId="2147471888"/>
            <ac:spMk id="2" creationId="{2C167CDE-AFFA-F5D2-4E26-67FA0BDC0BC1}"/>
          </ac:spMkLst>
        </pc:spChg>
        <pc:spChg chg="mod">
          <ac:chgData name="Ivy Houston-Daw" userId="S::ihoustondaw@bsphn.org.au::c425bdf9-c300-4937-8731-59d6a8cdb1f3" providerId="AD" clId="Web-{5C40FE7F-17DB-0AF2-D1A5-5351F4B0934C}" dt="2023-08-21T02:22:47.486" v="366" actId="1076"/>
          <ac:spMkLst>
            <pc:docMk/>
            <pc:sldMk cId="1596221903" sldId="2147471888"/>
            <ac:spMk id="3" creationId="{B7B78D28-90B2-C154-75D9-2133B6E8569A}"/>
          </ac:spMkLst>
        </pc:spChg>
        <pc:spChg chg="mod">
          <ac:chgData name="Ivy Houston-Daw" userId="S::ihoustondaw@bsphn.org.au::c425bdf9-c300-4937-8731-59d6a8cdb1f3" providerId="AD" clId="Web-{5C40FE7F-17DB-0AF2-D1A5-5351F4B0934C}" dt="2023-08-21T01:57:28.192" v="31" actId="20577"/>
          <ac:spMkLst>
            <pc:docMk/>
            <pc:sldMk cId="1596221903" sldId="2147471888"/>
            <ac:spMk id="9" creationId="{151556B2-0CF6-4000-BB65-6CE5A6A982F8}"/>
          </ac:spMkLst>
        </pc:spChg>
        <pc:picChg chg="add mod">
          <ac:chgData name="Ivy Houston-Daw" userId="S::ihoustondaw@bsphn.org.au::c425bdf9-c300-4937-8731-59d6a8cdb1f3" providerId="AD" clId="Web-{5C40FE7F-17DB-0AF2-D1A5-5351F4B0934C}" dt="2023-08-21T02:22:36.361" v="364" actId="14100"/>
          <ac:picMkLst>
            <pc:docMk/>
            <pc:sldMk cId="1596221903" sldId="2147471888"/>
            <ac:picMk id="5" creationId="{7CC87163-225B-FD54-4DF6-BA973E64CCF0}"/>
          </ac:picMkLst>
        </pc:picChg>
        <pc:picChg chg="del">
          <ac:chgData name="Ivy Houston-Daw" userId="S::ihoustondaw@bsphn.org.au::c425bdf9-c300-4937-8731-59d6a8cdb1f3" providerId="AD" clId="Web-{5C40FE7F-17DB-0AF2-D1A5-5351F4B0934C}" dt="2023-08-21T01:57:18.130" v="2"/>
          <ac:picMkLst>
            <pc:docMk/>
            <pc:sldMk cId="1596221903" sldId="2147471888"/>
            <ac:picMk id="11" creationId="{1BB6A31E-A6DA-6200-7707-AA1E814CB2B4}"/>
          </ac:picMkLst>
        </pc:picChg>
      </pc:sldChg>
      <pc:sldChg chg="add">
        <pc:chgData name="Ivy Houston-Daw" userId="S::ihoustondaw@bsphn.org.au::c425bdf9-c300-4937-8731-59d6a8cdb1f3" providerId="AD" clId="Web-{5C40FE7F-17DB-0AF2-D1A5-5351F4B0934C}" dt="2023-08-21T02:02:22.607" v="91"/>
        <pc:sldMkLst>
          <pc:docMk/>
          <pc:sldMk cId="1636369406" sldId="2147471889"/>
        </pc:sldMkLst>
      </pc:sldChg>
      <pc:sldChg chg="add">
        <pc:chgData name="Ivy Houston-Daw" userId="S::ihoustondaw@bsphn.org.au::c425bdf9-c300-4937-8731-59d6a8cdb1f3" providerId="AD" clId="Web-{5C40FE7F-17DB-0AF2-D1A5-5351F4B0934C}" dt="2023-08-21T02:02:45.217" v="93"/>
        <pc:sldMkLst>
          <pc:docMk/>
          <pc:sldMk cId="1907486267" sldId="2147471890"/>
        </pc:sldMkLst>
      </pc:sldChg>
    </pc:docChg>
  </pc:docChgLst>
  <pc:docChgLst>
    <pc:chgData name="Emma Keller" userId="c022c7cc-16d8-4d7c-b124-749831b31642" providerId="ADAL" clId="{9D2AE270-2B78-FC4C-9988-D49F483B9B29}"/>
    <pc:docChg chg="undo custSel addSld delSld modSld sldOrd modSection">
      <pc:chgData name="Emma Keller" userId="c022c7cc-16d8-4d7c-b124-749831b31642" providerId="ADAL" clId="{9D2AE270-2B78-FC4C-9988-D49F483B9B29}" dt="2024-05-03T04:51:03.754" v="1765" actId="2696"/>
      <pc:docMkLst>
        <pc:docMk/>
      </pc:docMkLst>
      <pc:sldChg chg="delSp modSp mod modClrScheme chgLayout">
        <pc:chgData name="Emma Keller" userId="c022c7cc-16d8-4d7c-b124-749831b31642" providerId="ADAL" clId="{9D2AE270-2B78-FC4C-9988-D49F483B9B29}" dt="2024-05-03T00:44:26.518" v="958" actId="20577"/>
        <pc:sldMkLst>
          <pc:docMk/>
          <pc:sldMk cId="3366757208" sldId="292"/>
        </pc:sldMkLst>
        <pc:spChg chg="mod">
          <ac:chgData name="Emma Keller" userId="c022c7cc-16d8-4d7c-b124-749831b31642" providerId="ADAL" clId="{9D2AE270-2B78-FC4C-9988-D49F483B9B29}" dt="2024-05-03T00:33:01.572" v="879" actId="26606"/>
          <ac:spMkLst>
            <pc:docMk/>
            <pc:sldMk cId="3366757208" sldId="292"/>
            <ac:spMk id="2" creationId="{FC16FC16-F988-C0E9-3C5D-7BC8CA2C0940}"/>
          </ac:spMkLst>
        </pc:spChg>
        <pc:spChg chg="del mod">
          <ac:chgData name="Emma Keller" userId="c022c7cc-16d8-4d7c-b124-749831b31642" providerId="ADAL" clId="{9D2AE270-2B78-FC4C-9988-D49F483B9B29}" dt="2024-05-03T00:32:02.623" v="878" actId="478"/>
          <ac:spMkLst>
            <pc:docMk/>
            <pc:sldMk cId="3366757208" sldId="292"/>
            <ac:spMk id="6" creationId="{2667FD1C-8E6C-4090-0133-6B10BD17F38E}"/>
          </ac:spMkLst>
        </pc:spChg>
        <pc:spChg chg="mod">
          <ac:chgData name="Emma Keller" userId="c022c7cc-16d8-4d7c-b124-749831b31642" providerId="ADAL" clId="{9D2AE270-2B78-FC4C-9988-D49F483B9B29}" dt="2024-05-03T00:40:00.098" v="899" actId="26606"/>
          <ac:spMkLst>
            <pc:docMk/>
            <pc:sldMk cId="3366757208" sldId="292"/>
            <ac:spMk id="4297" creationId="{E5069789-EFFC-5811-E02C-114348D74FC7}"/>
          </ac:spMkLst>
        </pc:spChg>
        <pc:graphicFrameChg chg="mod ord modGraphic">
          <ac:chgData name="Emma Keller" userId="c022c7cc-16d8-4d7c-b124-749831b31642" providerId="ADAL" clId="{9D2AE270-2B78-FC4C-9988-D49F483B9B29}" dt="2024-05-03T00:44:26.518" v="958" actId="20577"/>
          <ac:graphicFrameMkLst>
            <pc:docMk/>
            <pc:sldMk cId="3366757208" sldId="292"/>
            <ac:graphicFrameMk id="3" creationId="{46B4A8F2-99D2-4CF6-E978-D2A4D3664BA6}"/>
          </ac:graphicFrameMkLst>
        </pc:graphicFrameChg>
      </pc:sldChg>
      <pc:sldChg chg="ord">
        <pc:chgData name="Emma Keller" userId="c022c7cc-16d8-4d7c-b124-749831b31642" providerId="ADAL" clId="{9D2AE270-2B78-FC4C-9988-D49F483B9B29}" dt="2024-05-03T00:23:26.609" v="692" actId="20578"/>
        <pc:sldMkLst>
          <pc:docMk/>
          <pc:sldMk cId="4293292465" sldId="2147471894"/>
        </pc:sldMkLst>
      </pc:sldChg>
      <pc:sldChg chg="modSp mod">
        <pc:chgData name="Emma Keller" userId="c022c7cc-16d8-4d7c-b124-749831b31642" providerId="ADAL" clId="{9D2AE270-2B78-FC4C-9988-D49F483B9B29}" dt="2024-05-02T23:32:57.476" v="11" actId="20577"/>
        <pc:sldMkLst>
          <pc:docMk/>
          <pc:sldMk cId="1134093997" sldId="2147471897"/>
        </pc:sldMkLst>
        <pc:spChg chg="mod">
          <ac:chgData name="Emma Keller" userId="c022c7cc-16d8-4d7c-b124-749831b31642" providerId="ADAL" clId="{9D2AE270-2B78-FC4C-9988-D49F483B9B29}" dt="2024-05-02T23:32:57.476" v="11" actId="20577"/>
          <ac:spMkLst>
            <pc:docMk/>
            <pc:sldMk cId="1134093997" sldId="2147471897"/>
            <ac:spMk id="2" creationId="{FC16FC16-F988-C0E9-3C5D-7BC8CA2C0940}"/>
          </ac:spMkLst>
        </pc:spChg>
        <pc:spChg chg="mod">
          <ac:chgData name="Emma Keller" userId="c022c7cc-16d8-4d7c-b124-749831b31642" providerId="ADAL" clId="{9D2AE270-2B78-FC4C-9988-D49F483B9B29}" dt="2024-05-02T23:31:34.990" v="2" actId="208"/>
          <ac:spMkLst>
            <pc:docMk/>
            <pc:sldMk cId="1134093997" sldId="2147471897"/>
            <ac:spMk id="7" creationId="{EA402F70-64CF-B474-A738-BB04F1AC3390}"/>
          </ac:spMkLst>
        </pc:spChg>
        <pc:spChg chg="mod">
          <ac:chgData name="Emma Keller" userId="c022c7cc-16d8-4d7c-b124-749831b31642" providerId="ADAL" clId="{9D2AE270-2B78-FC4C-9988-D49F483B9B29}" dt="2024-05-02T23:31:52.410" v="5" actId="207"/>
          <ac:spMkLst>
            <pc:docMk/>
            <pc:sldMk cId="1134093997" sldId="2147471897"/>
            <ac:spMk id="14" creationId="{A5E8F215-C0EE-3CE5-665C-859B1668628F}"/>
          </ac:spMkLst>
        </pc:spChg>
      </pc:sldChg>
      <pc:sldChg chg="modSp mod">
        <pc:chgData name="Emma Keller" userId="c022c7cc-16d8-4d7c-b124-749831b31642" providerId="ADAL" clId="{9D2AE270-2B78-FC4C-9988-D49F483B9B29}" dt="2024-05-02T23:32:42.807" v="7" actId="20577"/>
        <pc:sldMkLst>
          <pc:docMk/>
          <pc:sldMk cId="3610625159" sldId="2147471898"/>
        </pc:sldMkLst>
        <pc:spChg chg="mod">
          <ac:chgData name="Emma Keller" userId="c022c7cc-16d8-4d7c-b124-749831b31642" providerId="ADAL" clId="{9D2AE270-2B78-FC4C-9988-D49F483B9B29}" dt="2024-05-02T23:32:42.807" v="7" actId="20577"/>
          <ac:spMkLst>
            <pc:docMk/>
            <pc:sldMk cId="3610625159" sldId="2147471898"/>
            <ac:spMk id="2" creationId="{FC16FC16-F988-C0E9-3C5D-7BC8CA2C0940}"/>
          </ac:spMkLst>
        </pc:spChg>
      </pc:sldChg>
      <pc:sldChg chg="delSp modSp mod modClrScheme chgLayout">
        <pc:chgData name="Emma Keller" userId="c022c7cc-16d8-4d7c-b124-749831b31642" providerId="ADAL" clId="{9D2AE270-2B78-FC4C-9988-D49F483B9B29}" dt="2024-05-03T00:18:04.421" v="518" actId="207"/>
        <pc:sldMkLst>
          <pc:docMk/>
          <pc:sldMk cId="417417502" sldId="2147471899"/>
        </pc:sldMkLst>
        <pc:spChg chg="mod">
          <ac:chgData name="Emma Keller" userId="c022c7cc-16d8-4d7c-b124-749831b31642" providerId="ADAL" clId="{9D2AE270-2B78-FC4C-9988-D49F483B9B29}" dt="2024-05-03T00:03:22.775" v="163" actId="26606"/>
          <ac:spMkLst>
            <pc:docMk/>
            <pc:sldMk cId="417417502" sldId="2147471899"/>
            <ac:spMk id="2" creationId="{FC16FC16-F988-C0E9-3C5D-7BC8CA2C0940}"/>
          </ac:spMkLst>
        </pc:spChg>
        <pc:spChg chg="mod">
          <ac:chgData name="Emma Keller" userId="c022c7cc-16d8-4d7c-b124-749831b31642" providerId="ADAL" clId="{9D2AE270-2B78-FC4C-9988-D49F483B9B29}" dt="2024-05-03T00:03:32.465" v="165" actId="113"/>
          <ac:spMkLst>
            <pc:docMk/>
            <pc:sldMk cId="417417502" sldId="2147471899"/>
            <ac:spMk id="3" creationId="{415A76D7-14EC-DC2C-054F-4AA0357BB350}"/>
          </ac:spMkLst>
        </pc:spChg>
        <pc:spChg chg="mod ord">
          <ac:chgData name="Emma Keller" userId="c022c7cc-16d8-4d7c-b124-749831b31642" providerId="ADAL" clId="{9D2AE270-2B78-FC4C-9988-D49F483B9B29}" dt="2024-05-03T00:18:04.421" v="518" actId="207"/>
          <ac:spMkLst>
            <pc:docMk/>
            <pc:sldMk cId="417417502" sldId="2147471899"/>
            <ac:spMk id="4" creationId="{9B65AFEE-4B73-A1A0-6980-3C5C1822E2FA}"/>
          </ac:spMkLst>
        </pc:spChg>
        <pc:spChg chg="del">
          <ac:chgData name="Emma Keller" userId="c022c7cc-16d8-4d7c-b124-749831b31642" providerId="ADAL" clId="{9D2AE270-2B78-FC4C-9988-D49F483B9B29}" dt="2024-05-03T00:02:36.689" v="160" actId="478"/>
          <ac:spMkLst>
            <pc:docMk/>
            <pc:sldMk cId="417417502" sldId="2147471899"/>
            <ac:spMk id="8" creationId="{0E8D22D5-300D-F706-B2C1-BE556CC096CD}"/>
          </ac:spMkLst>
        </pc:spChg>
        <pc:graphicFrameChg chg="del">
          <ac:chgData name="Emma Keller" userId="c022c7cc-16d8-4d7c-b124-749831b31642" providerId="ADAL" clId="{9D2AE270-2B78-FC4C-9988-D49F483B9B29}" dt="2024-05-03T00:02:44.284" v="161" actId="478"/>
          <ac:graphicFrameMkLst>
            <pc:docMk/>
            <pc:sldMk cId="417417502" sldId="2147471899"/>
            <ac:graphicFrameMk id="5" creationId="{DC344D5C-4C4C-5C6D-2570-F0E6201726EF}"/>
          </ac:graphicFrameMkLst>
        </pc:graphicFrameChg>
      </pc:sldChg>
      <pc:sldChg chg="del">
        <pc:chgData name="Emma Keller" userId="c022c7cc-16d8-4d7c-b124-749831b31642" providerId="ADAL" clId="{9D2AE270-2B78-FC4C-9988-D49F483B9B29}" dt="2024-05-03T00:51:10.759" v="1519" actId="2696"/>
        <pc:sldMkLst>
          <pc:docMk/>
          <pc:sldMk cId="401050351" sldId="2147471902"/>
        </pc:sldMkLst>
      </pc:sldChg>
      <pc:sldChg chg="modSp mod">
        <pc:chgData name="Emma Keller" userId="c022c7cc-16d8-4d7c-b124-749831b31642" providerId="ADAL" clId="{9D2AE270-2B78-FC4C-9988-D49F483B9B29}" dt="2024-05-03T00:22:34.970" v="654" actId="20577"/>
        <pc:sldMkLst>
          <pc:docMk/>
          <pc:sldMk cId="3757606705" sldId="2147471903"/>
        </pc:sldMkLst>
        <pc:spChg chg="mod">
          <ac:chgData name="Emma Keller" userId="c022c7cc-16d8-4d7c-b124-749831b31642" providerId="ADAL" clId="{9D2AE270-2B78-FC4C-9988-D49F483B9B29}" dt="2024-05-03T00:22:34.970" v="654" actId="20577"/>
          <ac:spMkLst>
            <pc:docMk/>
            <pc:sldMk cId="3757606705" sldId="2147471903"/>
            <ac:spMk id="2" creationId="{FC16FC16-F988-C0E9-3C5D-7BC8CA2C0940}"/>
          </ac:spMkLst>
        </pc:spChg>
      </pc:sldChg>
      <pc:sldChg chg="delSp modSp del mod addCm">
        <pc:chgData name="Emma Keller" userId="c022c7cc-16d8-4d7c-b124-749831b31642" providerId="ADAL" clId="{9D2AE270-2B78-FC4C-9988-D49F483B9B29}" dt="2024-05-03T00:15:34.846" v="509" actId="2696"/>
        <pc:sldMkLst>
          <pc:docMk/>
          <pc:sldMk cId="4114680081" sldId="2147471908"/>
        </pc:sldMkLst>
        <pc:spChg chg="mod">
          <ac:chgData name="Emma Keller" userId="c022c7cc-16d8-4d7c-b124-749831b31642" providerId="ADAL" clId="{9D2AE270-2B78-FC4C-9988-D49F483B9B29}" dt="2024-05-02T23:33:10.685" v="13" actId="20577"/>
          <ac:spMkLst>
            <pc:docMk/>
            <pc:sldMk cId="4114680081" sldId="2147471908"/>
            <ac:spMk id="2" creationId="{3DE261D3-5438-E4CB-DE28-23AB43BDC41F}"/>
          </ac:spMkLst>
        </pc:spChg>
        <pc:spChg chg="del">
          <ac:chgData name="Emma Keller" userId="c022c7cc-16d8-4d7c-b124-749831b31642" providerId="ADAL" clId="{9D2AE270-2B78-FC4C-9988-D49F483B9B29}" dt="2024-05-02T23:41:34.359" v="153" actId="478"/>
          <ac:spMkLst>
            <pc:docMk/>
            <pc:sldMk cId="4114680081" sldId="2147471908"/>
            <ac:spMk id="5" creationId="{6474D845-A42F-8677-D5B1-68C313299B99}"/>
          </ac:spMkLst>
        </pc:spChg>
        <pc:picChg chg="del">
          <ac:chgData name="Emma Keller" userId="c022c7cc-16d8-4d7c-b124-749831b31642" providerId="ADAL" clId="{9D2AE270-2B78-FC4C-9988-D49F483B9B29}" dt="2024-05-02T23:41:36.137" v="154" actId="478"/>
          <ac:picMkLst>
            <pc:docMk/>
            <pc:sldMk cId="4114680081" sldId="2147471908"/>
            <ac:picMk id="8" creationId="{68F4743B-9D6E-6566-BE71-E238F3D00778}"/>
          </ac:picMkLst>
        </pc:picChg>
        <pc:extLst>
          <p:ext xmlns:p="http://schemas.openxmlformats.org/presentationml/2006/main" uri="{D6D511B9-2390-475A-947B-AFAB55BFBCF1}">
            <pc226:cmChg xmlns:pc226="http://schemas.microsoft.com/office/powerpoint/2022/06/main/command" chg="add">
              <pc226:chgData name="Emma Keller" userId="c022c7cc-16d8-4d7c-b124-749831b31642" providerId="ADAL" clId="{9D2AE270-2B78-FC4C-9988-D49F483B9B29}" dt="2024-05-02T23:30:41.370" v="0"/>
              <pc2:cmMkLst xmlns:pc2="http://schemas.microsoft.com/office/powerpoint/2019/9/main/command">
                <pc:docMk/>
                <pc:sldMk cId="4114680081" sldId="2147471908"/>
                <pc2:cmMk id="{D0CC433F-D2B9-BA44-9695-13FEC639CE10}"/>
              </pc2:cmMkLst>
            </pc226:cmChg>
          </p:ext>
        </pc:extLst>
      </pc:sldChg>
      <pc:sldChg chg="modSp mod">
        <pc:chgData name="Emma Keller" userId="c022c7cc-16d8-4d7c-b124-749831b31642" providerId="ADAL" clId="{9D2AE270-2B78-FC4C-9988-D49F483B9B29}" dt="2024-05-03T00:53:22.489" v="1530" actId="1076"/>
        <pc:sldMkLst>
          <pc:docMk/>
          <pc:sldMk cId="221487502" sldId="2147471910"/>
        </pc:sldMkLst>
        <pc:spChg chg="mod">
          <ac:chgData name="Emma Keller" userId="c022c7cc-16d8-4d7c-b124-749831b31642" providerId="ADAL" clId="{9D2AE270-2B78-FC4C-9988-D49F483B9B29}" dt="2024-05-03T00:53:22.489" v="1530" actId="1076"/>
          <ac:spMkLst>
            <pc:docMk/>
            <pc:sldMk cId="221487502" sldId="2147471910"/>
            <ac:spMk id="12" creationId="{B16E0EC7-F4D4-A4E1-E35F-D3494D396945}"/>
          </ac:spMkLst>
        </pc:spChg>
      </pc:sldChg>
      <pc:sldChg chg="addSp delSp modSp new mod modClrScheme chgLayout">
        <pc:chgData name="Emma Keller" userId="c022c7cc-16d8-4d7c-b124-749831b31642" providerId="ADAL" clId="{9D2AE270-2B78-FC4C-9988-D49F483B9B29}" dt="2024-05-02T23:40:21.200" v="152" actId="26606"/>
        <pc:sldMkLst>
          <pc:docMk/>
          <pc:sldMk cId="2048848276" sldId="2147471912"/>
        </pc:sldMkLst>
        <pc:spChg chg="del">
          <ac:chgData name="Emma Keller" userId="c022c7cc-16d8-4d7c-b124-749831b31642" providerId="ADAL" clId="{9D2AE270-2B78-FC4C-9988-D49F483B9B29}" dt="2024-05-02T23:34:34.111" v="15"/>
          <ac:spMkLst>
            <pc:docMk/>
            <pc:sldMk cId="2048848276" sldId="2147471912"/>
            <ac:spMk id="2" creationId="{D8714DB2-3B6C-3CC2-32A3-0DC88567FC1C}"/>
          </ac:spMkLst>
        </pc:spChg>
        <pc:spChg chg="del">
          <ac:chgData name="Emma Keller" userId="c022c7cc-16d8-4d7c-b124-749831b31642" providerId="ADAL" clId="{9D2AE270-2B78-FC4C-9988-D49F483B9B29}" dt="2024-05-02T23:34:45.371" v="16" actId="26606"/>
          <ac:spMkLst>
            <pc:docMk/>
            <pc:sldMk cId="2048848276" sldId="2147471912"/>
            <ac:spMk id="3" creationId="{964B168F-EC72-066C-9CE2-91F8B028E545}"/>
          </ac:spMkLst>
        </pc:spChg>
        <pc:spChg chg="add mod">
          <ac:chgData name="Emma Keller" userId="c022c7cc-16d8-4d7c-b124-749831b31642" providerId="ADAL" clId="{9D2AE270-2B78-FC4C-9988-D49F483B9B29}" dt="2024-05-02T23:40:21.200" v="152" actId="26606"/>
          <ac:spMkLst>
            <pc:docMk/>
            <pc:sldMk cId="2048848276" sldId="2147471912"/>
            <ac:spMk id="9" creationId="{6092E300-E6E3-E71F-B135-009F855509A0}"/>
          </ac:spMkLst>
        </pc:spChg>
        <pc:spChg chg="add mod">
          <ac:chgData name="Emma Keller" userId="c022c7cc-16d8-4d7c-b124-749831b31642" providerId="ADAL" clId="{9D2AE270-2B78-FC4C-9988-D49F483B9B29}" dt="2024-05-02T23:40:21.200" v="152" actId="26606"/>
          <ac:spMkLst>
            <pc:docMk/>
            <pc:sldMk cId="2048848276" sldId="2147471912"/>
            <ac:spMk id="11" creationId="{968D7969-D745-3FA1-FA41-D23B20FDC021}"/>
          </ac:spMkLst>
        </pc:spChg>
        <pc:picChg chg="add mod">
          <ac:chgData name="Emma Keller" userId="c022c7cc-16d8-4d7c-b124-749831b31642" providerId="ADAL" clId="{9D2AE270-2B78-FC4C-9988-D49F483B9B29}" dt="2024-05-02T23:40:21.200" v="152" actId="26606"/>
          <ac:picMkLst>
            <pc:docMk/>
            <pc:sldMk cId="2048848276" sldId="2147471912"/>
            <ac:picMk id="4" creationId="{A204327E-766C-577C-CCBE-168A45041E37}"/>
          </ac:picMkLst>
        </pc:picChg>
      </pc:sldChg>
      <pc:sldChg chg="addSp delSp modSp add del mod">
        <pc:chgData name="Emma Keller" userId="c022c7cc-16d8-4d7c-b124-749831b31642" providerId="ADAL" clId="{9D2AE270-2B78-FC4C-9988-D49F483B9B29}" dt="2024-05-03T00:15:27.620" v="508" actId="2696"/>
        <pc:sldMkLst>
          <pc:docMk/>
          <pc:sldMk cId="2369379801" sldId="2147471913"/>
        </pc:sldMkLst>
        <pc:spChg chg="add del mod">
          <ac:chgData name="Emma Keller" userId="c022c7cc-16d8-4d7c-b124-749831b31642" providerId="ADAL" clId="{9D2AE270-2B78-FC4C-9988-D49F483B9B29}" dt="2024-05-03T00:11:23.493" v="322"/>
          <ac:spMkLst>
            <pc:docMk/>
            <pc:sldMk cId="2369379801" sldId="2147471913"/>
            <ac:spMk id="4" creationId="{7DAC0D73-094A-EA6D-2389-0D0D76A24173}"/>
          </ac:spMkLst>
        </pc:spChg>
        <pc:spChg chg="add del">
          <ac:chgData name="Emma Keller" userId="c022c7cc-16d8-4d7c-b124-749831b31642" providerId="ADAL" clId="{9D2AE270-2B78-FC4C-9988-D49F483B9B29}" dt="2024-05-03T00:11:52" v="326" actId="478"/>
          <ac:spMkLst>
            <pc:docMk/>
            <pc:sldMk cId="2369379801" sldId="2147471913"/>
            <ac:spMk id="7" creationId="{6826A74C-1229-D5BC-D002-DF35DCEF69EE}"/>
          </ac:spMkLst>
        </pc:spChg>
        <pc:graphicFrameChg chg="add mod">
          <ac:chgData name="Emma Keller" userId="c022c7cc-16d8-4d7c-b124-749831b31642" providerId="ADAL" clId="{9D2AE270-2B78-FC4C-9988-D49F483B9B29}" dt="2024-05-03T00:11:35.644" v="323" actId="12084"/>
          <ac:graphicFrameMkLst>
            <pc:docMk/>
            <pc:sldMk cId="2369379801" sldId="2147471913"/>
            <ac:graphicFrameMk id="5" creationId="{6F69018E-78A5-8263-56BA-3A5C023DB115}"/>
          </ac:graphicFrameMkLst>
        </pc:graphicFrameChg>
      </pc:sldChg>
      <pc:sldChg chg="addSp delSp modSp add mod modClrScheme chgLayout">
        <pc:chgData name="Emma Keller" userId="c022c7cc-16d8-4d7c-b124-749831b31642" providerId="ADAL" clId="{9D2AE270-2B78-FC4C-9988-D49F483B9B29}" dt="2024-05-03T00:06:56.364" v="319" actId="20577"/>
        <pc:sldMkLst>
          <pc:docMk/>
          <pc:sldMk cId="2752148351" sldId="2147471914"/>
        </pc:sldMkLst>
        <pc:spChg chg="mod">
          <ac:chgData name="Emma Keller" userId="c022c7cc-16d8-4d7c-b124-749831b31642" providerId="ADAL" clId="{9D2AE270-2B78-FC4C-9988-D49F483B9B29}" dt="2024-05-03T00:04:49.197" v="209" actId="26606"/>
          <ac:spMkLst>
            <pc:docMk/>
            <pc:sldMk cId="2752148351" sldId="2147471914"/>
            <ac:spMk id="2" creationId="{FC16FC16-F988-C0E9-3C5D-7BC8CA2C0940}"/>
          </ac:spMkLst>
        </pc:spChg>
        <pc:spChg chg="del">
          <ac:chgData name="Emma Keller" userId="c022c7cc-16d8-4d7c-b124-749831b31642" providerId="ADAL" clId="{9D2AE270-2B78-FC4C-9988-D49F483B9B29}" dt="2024-05-03T00:02:11.864" v="157" actId="478"/>
          <ac:spMkLst>
            <pc:docMk/>
            <pc:sldMk cId="2752148351" sldId="2147471914"/>
            <ac:spMk id="3" creationId="{415A76D7-14EC-DC2C-054F-4AA0357BB350}"/>
          </ac:spMkLst>
        </pc:spChg>
        <pc:spChg chg="del">
          <ac:chgData name="Emma Keller" userId="c022c7cc-16d8-4d7c-b124-749831b31642" providerId="ADAL" clId="{9D2AE270-2B78-FC4C-9988-D49F483B9B29}" dt="2024-05-03T00:02:11.864" v="157" actId="478"/>
          <ac:spMkLst>
            <pc:docMk/>
            <pc:sldMk cId="2752148351" sldId="2147471914"/>
            <ac:spMk id="4" creationId="{9B65AFEE-4B73-A1A0-6980-3C5C1822E2FA}"/>
          </ac:spMkLst>
        </pc:spChg>
        <pc:spChg chg="add del mod">
          <ac:chgData name="Emma Keller" userId="c022c7cc-16d8-4d7c-b124-749831b31642" providerId="ADAL" clId="{9D2AE270-2B78-FC4C-9988-D49F483B9B29}" dt="2024-05-03T00:04:49.197" v="209" actId="26606"/>
          <ac:spMkLst>
            <pc:docMk/>
            <pc:sldMk cId="2752148351" sldId="2147471914"/>
            <ac:spMk id="7" creationId="{E2327297-9A4E-3C6B-77FA-01470B8BB9F3}"/>
          </ac:spMkLst>
        </pc:spChg>
        <pc:spChg chg="del">
          <ac:chgData name="Emma Keller" userId="c022c7cc-16d8-4d7c-b124-749831b31642" providerId="ADAL" clId="{9D2AE270-2B78-FC4C-9988-D49F483B9B29}" dt="2024-05-03T00:02:11.864" v="157" actId="478"/>
          <ac:spMkLst>
            <pc:docMk/>
            <pc:sldMk cId="2752148351" sldId="2147471914"/>
            <ac:spMk id="8" creationId="{0E8D22D5-300D-F706-B2C1-BE556CC096CD}"/>
          </ac:spMkLst>
        </pc:spChg>
        <pc:spChg chg="add mod">
          <ac:chgData name="Emma Keller" userId="c022c7cc-16d8-4d7c-b124-749831b31642" providerId="ADAL" clId="{9D2AE270-2B78-FC4C-9988-D49F483B9B29}" dt="2024-05-03T00:06:56.364" v="319" actId="20577"/>
          <ac:spMkLst>
            <pc:docMk/>
            <pc:sldMk cId="2752148351" sldId="2147471914"/>
            <ac:spMk id="12" creationId="{C7F505AD-D892-E2EC-23C4-B165376E9B8B}"/>
          </ac:spMkLst>
        </pc:spChg>
        <pc:graphicFrameChg chg="mod modGraphic">
          <ac:chgData name="Emma Keller" userId="c022c7cc-16d8-4d7c-b124-749831b31642" providerId="ADAL" clId="{9D2AE270-2B78-FC4C-9988-D49F483B9B29}" dt="2024-05-03T00:04:49.197" v="209" actId="26606"/>
          <ac:graphicFrameMkLst>
            <pc:docMk/>
            <pc:sldMk cId="2752148351" sldId="2147471914"/>
            <ac:graphicFrameMk id="5" creationId="{DC344D5C-4C4C-5C6D-2570-F0E6201726EF}"/>
          </ac:graphicFrameMkLst>
        </pc:graphicFrameChg>
      </pc:sldChg>
      <pc:sldChg chg="modSp new mod">
        <pc:chgData name="Emma Keller" userId="c022c7cc-16d8-4d7c-b124-749831b31642" providerId="ADAL" clId="{9D2AE270-2B78-FC4C-9988-D49F483B9B29}" dt="2024-05-03T00:17:03.788" v="512" actId="948"/>
        <pc:sldMkLst>
          <pc:docMk/>
          <pc:sldMk cId="3974376902" sldId="2147471915"/>
        </pc:sldMkLst>
        <pc:spChg chg="mod">
          <ac:chgData name="Emma Keller" userId="c022c7cc-16d8-4d7c-b124-749831b31642" providerId="ADAL" clId="{9D2AE270-2B78-FC4C-9988-D49F483B9B29}" dt="2024-05-03T00:12:50.937" v="349" actId="20577"/>
          <ac:spMkLst>
            <pc:docMk/>
            <pc:sldMk cId="3974376902" sldId="2147471915"/>
            <ac:spMk id="2" creationId="{2113F82E-2028-7153-7AB8-07F0C33104ED}"/>
          </ac:spMkLst>
        </pc:spChg>
        <pc:spChg chg="mod">
          <ac:chgData name="Emma Keller" userId="c022c7cc-16d8-4d7c-b124-749831b31642" providerId="ADAL" clId="{9D2AE270-2B78-FC4C-9988-D49F483B9B29}" dt="2024-05-03T00:13:09.721" v="395" actId="20577"/>
          <ac:spMkLst>
            <pc:docMk/>
            <pc:sldMk cId="3974376902" sldId="2147471915"/>
            <ac:spMk id="3" creationId="{E27F0398-362A-2DBC-B596-08820F4DAAE1}"/>
          </ac:spMkLst>
        </pc:spChg>
        <pc:spChg chg="mod">
          <ac:chgData name="Emma Keller" userId="c022c7cc-16d8-4d7c-b124-749831b31642" providerId="ADAL" clId="{9D2AE270-2B78-FC4C-9988-D49F483B9B29}" dt="2024-05-03T00:17:03.788" v="512" actId="948"/>
          <ac:spMkLst>
            <pc:docMk/>
            <pc:sldMk cId="3974376902" sldId="2147471915"/>
            <ac:spMk id="4" creationId="{79B09AD2-C657-9F18-43C6-BC577393D94B}"/>
          </ac:spMkLst>
        </pc:spChg>
      </pc:sldChg>
      <pc:sldChg chg="modSp new mod ord">
        <pc:chgData name="Emma Keller" userId="c022c7cc-16d8-4d7c-b124-749831b31642" providerId="ADAL" clId="{9D2AE270-2B78-FC4C-9988-D49F483B9B29}" dt="2024-05-03T00:19:08.821" v="576" actId="20577"/>
        <pc:sldMkLst>
          <pc:docMk/>
          <pc:sldMk cId="4062061786" sldId="2147471916"/>
        </pc:sldMkLst>
        <pc:spChg chg="mod">
          <ac:chgData name="Emma Keller" userId="c022c7cc-16d8-4d7c-b124-749831b31642" providerId="ADAL" clId="{9D2AE270-2B78-FC4C-9988-D49F483B9B29}" dt="2024-05-03T00:19:08.821" v="576" actId="20577"/>
          <ac:spMkLst>
            <pc:docMk/>
            <pc:sldMk cId="4062061786" sldId="2147471916"/>
            <ac:spMk id="2" creationId="{5A8A46D8-D371-61D8-481D-4F914CEB2F5C}"/>
          </ac:spMkLst>
        </pc:spChg>
      </pc:sldChg>
      <pc:sldChg chg="modSp new mod ord">
        <pc:chgData name="Emma Keller" userId="c022c7cc-16d8-4d7c-b124-749831b31642" providerId="ADAL" clId="{9D2AE270-2B78-FC4C-9988-D49F483B9B29}" dt="2024-05-03T00:19:43.635" v="597" actId="20577"/>
        <pc:sldMkLst>
          <pc:docMk/>
          <pc:sldMk cId="3440606883" sldId="2147471917"/>
        </pc:sldMkLst>
        <pc:spChg chg="mod">
          <ac:chgData name="Emma Keller" userId="c022c7cc-16d8-4d7c-b124-749831b31642" providerId="ADAL" clId="{9D2AE270-2B78-FC4C-9988-D49F483B9B29}" dt="2024-05-03T00:19:43.635" v="597" actId="20577"/>
          <ac:spMkLst>
            <pc:docMk/>
            <pc:sldMk cId="3440606883" sldId="2147471917"/>
            <ac:spMk id="2" creationId="{95DD71EA-AAA0-4794-60FA-C25F047C8461}"/>
          </ac:spMkLst>
        </pc:spChg>
      </pc:sldChg>
      <pc:sldChg chg="modSp add mod ord">
        <pc:chgData name="Emma Keller" userId="c022c7cc-16d8-4d7c-b124-749831b31642" providerId="ADAL" clId="{9D2AE270-2B78-FC4C-9988-D49F483B9B29}" dt="2024-05-03T00:21:08.253" v="636" actId="20577"/>
        <pc:sldMkLst>
          <pc:docMk/>
          <pc:sldMk cId="4065646971" sldId="2147471918"/>
        </pc:sldMkLst>
        <pc:spChg chg="mod">
          <ac:chgData name="Emma Keller" userId="c022c7cc-16d8-4d7c-b124-749831b31642" providerId="ADAL" clId="{9D2AE270-2B78-FC4C-9988-D49F483B9B29}" dt="2024-05-03T00:21:08.253" v="636" actId="20577"/>
          <ac:spMkLst>
            <pc:docMk/>
            <pc:sldMk cId="4065646971" sldId="2147471918"/>
            <ac:spMk id="2" creationId="{95DD71EA-AAA0-4794-60FA-C25F047C8461}"/>
          </ac:spMkLst>
        </pc:spChg>
      </pc:sldChg>
      <pc:sldChg chg="modSp add mod ord">
        <pc:chgData name="Emma Keller" userId="c022c7cc-16d8-4d7c-b124-749831b31642" providerId="ADAL" clId="{9D2AE270-2B78-FC4C-9988-D49F483B9B29}" dt="2024-05-03T00:22:09.464" v="652" actId="20577"/>
        <pc:sldMkLst>
          <pc:docMk/>
          <pc:sldMk cId="4214198050" sldId="2147471919"/>
        </pc:sldMkLst>
        <pc:spChg chg="mod">
          <ac:chgData name="Emma Keller" userId="c022c7cc-16d8-4d7c-b124-749831b31642" providerId="ADAL" clId="{9D2AE270-2B78-FC4C-9988-D49F483B9B29}" dt="2024-05-03T00:22:09.464" v="652" actId="20577"/>
          <ac:spMkLst>
            <pc:docMk/>
            <pc:sldMk cId="4214198050" sldId="2147471919"/>
            <ac:spMk id="2" creationId="{95DD71EA-AAA0-4794-60FA-C25F047C8461}"/>
          </ac:spMkLst>
        </pc:spChg>
      </pc:sldChg>
      <pc:sldChg chg="modSp new mod ord">
        <pc:chgData name="Emma Keller" userId="c022c7cc-16d8-4d7c-b124-749831b31642" providerId="ADAL" clId="{9D2AE270-2B78-FC4C-9988-D49F483B9B29}" dt="2024-05-03T00:23:05.820" v="691" actId="20577"/>
        <pc:sldMkLst>
          <pc:docMk/>
          <pc:sldMk cId="1483913878" sldId="2147471920"/>
        </pc:sldMkLst>
        <pc:spChg chg="mod">
          <ac:chgData name="Emma Keller" userId="c022c7cc-16d8-4d7c-b124-749831b31642" providerId="ADAL" clId="{9D2AE270-2B78-FC4C-9988-D49F483B9B29}" dt="2024-05-03T00:23:05.820" v="691" actId="20577"/>
          <ac:spMkLst>
            <pc:docMk/>
            <pc:sldMk cId="1483913878" sldId="2147471920"/>
            <ac:spMk id="2" creationId="{0EBAC7FE-6C71-9002-D052-30E2BEED980E}"/>
          </ac:spMkLst>
        </pc:spChg>
      </pc:sldChg>
      <pc:sldChg chg="new del">
        <pc:chgData name="Emma Keller" userId="c022c7cc-16d8-4d7c-b124-749831b31642" providerId="ADAL" clId="{9D2AE270-2B78-FC4C-9988-D49F483B9B29}" dt="2024-05-03T00:22:53.292" v="656" actId="2696"/>
        <pc:sldMkLst>
          <pc:docMk/>
          <pc:sldMk cId="4249167380" sldId="2147471920"/>
        </pc:sldMkLst>
      </pc:sldChg>
      <pc:sldChg chg="addSp delSp modSp new mod">
        <pc:chgData name="Emma Keller" userId="c022c7cc-16d8-4d7c-b124-749831b31642" providerId="ADAL" clId="{9D2AE270-2B78-FC4C-9988-D49F483B9B29}" dt="2024-05-03T00:31:50.156" v="875" actId="20577"/>
        <pc:sldMkLst>
          <pc:docMk/>
          <pc:sldMk cId="3400995552" sldId="2147471921"/>
        </pc:sldMkLst>
        <pc:spChg chg="mod">
          <ac:chgData name="Emma Keller" userId="c022c7cc-16d8-4d7c-b124-749831b31642" providerId="ADAL" clId="{9D2AE270-2B78-FC4C-9988-D49F483B9B29}" dt="2024-05-03T00:31:50.156" v="875" actId="20577"/>
          <ac:spMkLst>
            <pc:docMk/>
            <pc:sldMk cId="3400995552" sldId="2147471921"/>
            <ac:spMk id="2" creationId="{69055FF5-8675-C78C-62B0-3BF1104EE49F}"/>
          </ac:spMkLst>
        </pc:spChg>
        <pc:spChg chg="mod">
          <ac:chgData name="Emma Keller" userId="c022c7cc-16d8-4d7c-b124-749831b31642" providerId="ADAL" clId="{9D2AE270-2B78-FC4C-9988-D49F483B9B29}" dt="2024-05-03T00:29:55.511" v="868" actId="1076"/>
          <ac:spMkLst>
            <pc:docMk/>
            <pc:sldMk cId="3400995552" sldId="2147471921"/>
            <ac:spMk id="3" creationId="{AC18C9E4-35CF-BDC2-67DA-3E69FDBA8563}"/>
          </ac:spMkLst>
        </pc:spChg>
        <pc:spChg chg="mod">
          <ac:chgData name="Emma Keller" userId="c022c7cc-16d8-4d7c-b124-749831b31642" providerId="ADAL" clId="{9D2AE270-2B78-FC4C-9988-D49F483B9B29}" dt="2024-05-03T00:31:15.709" v="873" actId="113"/>
          <ac:spMkLst>
            <pc:docMk/>
            <pc:sldMk cId="3400995552" sldId="2147471921"/>
            <ac:spMk id="4" creationId="{3F03CF50-B8C2-AA27-FB80-0F4879F2D003}"/>
          </ac:spMkLst>
        </pc:spChg>
        <pc:graphicFrameChg chg="add del modGraphic">
          <ac:chgData name="Emma Keller" userId="c022c7cc-16d8-4d7c-b124-749831b31642" providerId="ADAL" clId="{9D2AE270-2B78-FC4C-9988-D49F483B9B29}" dt="2024-05-03T00:27:55.577" v="792" actId="1032"/>
          <ac:graphicFrameMkLst>
            <pc:docMk/>
            <pc:sldMk cId="3400995552" sldId="2147471921"/>
            <ac:graphicFrameMk id="5" creationId="{FA5D7679-7D98-B627-9479-FE7E765BBF88}"/>
          </ac:graphicFrameMkLst>
        </pc:graphicFrameChg>
      </pc:sldChg>
      <pc:sldChg chg="modSp add mod ord">
        <pc:chgData name="Emma Keller" userId="c022c7cc-16d8-4d7c-b124-749831b31642" providerId="ADAL" clId="{9D2AE270-2B78-FC4C-9988-D49F483B9B29}" dt="2024-05-03T00:50:53.350" v="1518" actId="20577"/>
        <pc:sldMkLst>
          <pc:docMk/>
          <pc:sldMk cId="3506735871" sldId="2147471922"/>
        </pc:sldMkLst>
        <pc:spChg chg="mod">
          <ac:chgData name="Emma Keller" userId="c022c7cc-16d8-4d7c-b124-749831b31642" providerId="ADAL" clId="{9D2AE270-2B78-FC4C-9988-D49F483B9B29}" dt="2024-05-03T00:46:09.741" v="983" actId="20577"/>
          <ac:spMkLst>
            <pc:docMk/>
            <pc:sldMk cId="3506735871" sldId="2147471922"/>
            <ac:spMk id="2" creationId="{FC16FC16-F988-C0E9-3C5D-7BC8CA2C0940}"/>
          </ac:spMkLst>
        </pc:spChg>
        <pc:spChg chg="mod">
          <ac:chgData name="Emma Keller" userId="c022c7cc-16d8-4d7c-b124-749831b31642" providerId="ADAL" clId="{9D2AE270-2B78-FC4C-9988-D49F483B9B29}" dt="2024-05-03T00:47:19.856" v="1183" actId="20577"/>
          <ac:spMkLst>
            <pc:docMk/>
            <pc:sldMk cId="3506735871" sldId="2147471922"/>
            <ac:spMk id="3" creationId="{415A76D7-14EC-DC2C-054F-4AA0357BB350}"/>
          </ac:spMkLst>
        </pc:spChg>
        <pc:spChg chg="mod">
          <ac:chgData name="Emma Keller" userId="c022c7cc-16d8-4d7c-b124-749831b31642" providerId="ADAL" clId="{9D2AE270-2B78-FC4C-9988-D49F483B9B29}" dt="2024-05-03T00:50:53.350" v="1518" actId="20577"/>
          <ac:spMkLst>
            <pc:docMk/>
            <pc:sldMk cId="3506735871" sldId="2147471922"/>
            <ac:spMk id="4" creationId="{9B65AFEE-4B73-A1A0-6980-3C5C1822E2FA}"/>
          </ac:spMkLst>
        </pc:spChg>
      </pc:sldChg>
      <pc:sldChg chg="modSp new mod">
        <pc:chgData name="Emma Keller" userId="c022c7cc-16d8-4d7c-b124-749831b31642" providerId="ADAL" clId="{9D2AE270-2B78-FC4C-9988-D49F483B9B29}" dt="2024-05-03T00:57:37.039" v="1707" actId="20577"/>
        <pc:sldMkLst>
          <pc:docMk/>
          <pc:sldMk cId="2221506089" sldId="2147471923"/>
        </pc:sldMkLst>
        <pc:spChg chg="mod">
          <ac:chgData name="Emma Keller" userId="c022c7cc-16d8-4d7c-b124-749831b31642" providerId="ADAL" clId="{9D2AE270-2B78-FC4C-9988-D49F483B9B29}" dt="2024-05-03T00:54:36.402" v="1620" actId="20577"/>
          <ac:spMkLst>
            <pc:docMk/>
            <pc:sldMk cId="2221506089" sldId="2147471923"/>
            <ac:spMk id="2" creationId="{ADDAD245-1875-ED81-C3E9-433224209909}"/>
          </ac:spMkLst>
        </pc:spChg>
        <pc:spChg chg="mod">
          <ac:chgData name="Emma Keller" userId="c022c7cc-16d8-4d7c-b124-749831b31642" providerId="ADAL" clId="{9D2AE270-2B78-FC4C-9988-D49F483B9B29}" dt="2024-05-03T00:54:57.183" v="1698" actId="20577"/>
          <ac:spMkLst>
            <pc:docMk/>
            <pc:sldMk cId="2221506089" sldId="2147471923"/>
            <ac:spMk id="4" creationId="{53EE8B87-64A8-301B-86A1-0C5FED09D8F7}"/>
          </ac:spMkLst>
        </pc:spChg>
        <pc:spChg chg="mod">
          <ac:chgData name="Emma Keller" userId="c022c7cc-16d8-4d7c-b124-749831b31642" providerId="ADAL" clId="{9D2AE270-2B78-FC4C-9988-D49F483B9B29}" dt="2024-05-03T00:57:37.039" v="1707" actId="20577"/>
          <ac:spMkLst>
            <pc:docMk/>
            <pc:sldMk cId="2221506089" sldId="2147471923"/>
            <ac:spMk id="5" creationId="{E985C09D-4370-1E53-B3AA-71A6A6BED2F3}"/>
          </ac:spMkLst>
        </pc:spChg>
      </pc:sldChg>
      <pc:sldChg chg="addSp delSp modSp new del mod">
        <pc:chgData name="Emma Keller" userId="c022c7cc-16d8-4d7c-b124-749831b31642" providerId="ADAL" clId="{9D2AE270-2B78-FC4C-9988-D49F483B9B29}" dt="2024-05-03T04:51:03.754" v="1765" actId="2696"/>
        <pc:sldMkLst>
          <pc:docMk/>
          <pc:sldMk cId="3376033602" sldId="2147471924"/>
        </pc:sldMkLst>
        <pc:spChg chg="del">
          <ac:chgData name="Emma Keller" userId="c022c7cc-16d8-4d7c-b124-749831b31642" providerId="ADAL" clId="{9D2AE270-2B78-FC4C-9988-D49F483B9B29}" dt="2024-05-03T04:50:16.007" v="1709" actId="1032"/>
          <ac:spMkLst>
            <pc:docMk/>
            <pc:sldMk cId="3376033602" sldId="2147471924"/>
            <ac:spMk id="4" creationId="{B72AADB5-FAEB-2ABD-980E-6084F9E1ABE4}"/>
          </ac:spMkLst>
        </pc:spChg>
        <pc:graphicFrameChg chg="add mod modGraphic">
          <ac:chgData name="Emma Keller" userId="c022c7cc-16d8-4d7c-b124-749831b31642" providerId="ADAL" clId="{9D2AE270-2B78-FC4C-9988-D49F483B9B29}" dt="2024-05-03T04:50:44.806" v="1764" actId="20577"/>
          <ac:graphicFrameMkLst>
            <pc:docMk/>
            <pc:sldMk cId="3376033602" sldId="2147471924"/>
            <ac:graphicFrameMk id="5" creationId="{5F6FE15A-2EE2-41D8-B47E-23D014DC3920}"/>
          </ac:graphicFrameMkLst>
        </pc:graphicFrameChg>
      </pc:sldChg>
    </pc:docChg>
  </pc:docChgLst>
  <pc:docChgLst>
    <pc:chgData name="Angela How" userId="S::ahow@bsphn.org.au::5e93c19e-502c-4772-8a36-2243c43d0ac3" providerId="AD" clId="Web-{9D58855F-DD63-BBB1-A8B7-0FFC860EA09A}"/>
    <pc:docChg chg="modSld">
      <pc:chgData name="Angela How" userId="S::ahow@bsphn.org.au::5e93c19e-502c-4772-8a36-2243c43d0ac3" providerId="AD" clId="Web-{9D58855F-DD63-BBB1-A8B7-0FFC860EA09A}" dt="2023-08-21T10:33:33.873" v="0" actId="14100"/>
      <pc:docMkLst>
        <pc:docMk/>
      </pc:docMkLst>
      <pc:sldChg chg="modSp">
        <pc:chgData name="Angela How" userId="S::ahow@bsphn.org.au::5e93c19e-502c-4772-8a36-2243c43d0ac3" providerId="AD" clId="Web-{9D58855F-DD63-BBB1-A8B7-0FFC860EA09A}" dt="2023-08-21T10:33:33.873" v="0" actId="14100"/>
        <pc:sldMkLst>
          <pc:docMk/>
          <pc:sldMk cId="2312864657" sldId="2147471877"/>
        </pc:sldMkLst>
        <pc:picChg chg="mod">
          <ac:chgData name="Angela How" userId="S::ahow@bsphn.org.au::5e93c19e-502c-4772-8a36-2243c43d0ac3" providerId="AD" clId="Web-{9D58855F-DD63-BBB1-A8B7-0FFC860EA09A}" dt="2023-08-21T10:33:33.873" v="0" actId="14100"/>
          <ac:picMkLst>
            <pc:docMk/>
            <pc:sldMk cId="2312864657" sldId="2147471877"/>
            <ac:picMk id="3" creationId="{B6F9FC0E-E8F5-4D21-B867-8A45BDEC113F}"/>
          </ac:picMkLst>
        </pc:picChg>
      </pc:sldChg>
    </pc:docChg>
  </pc:docChgLst>
  <pc:docChgLst>
    <pc:chgData name="Angela How" userId="5e93c19e-502c-4772-8a36-2243c43d0ac3" providerId="ADAL" clId="{69620A9A-9F4A-4939-9EE5-85DBBF608109}"/>
    <pc:docChg chg="undo custSel modSld">
      <pc:chgData name="Angela How" userId="5e93c19e-502c-4772-8a36-2243c43d0ac3" providerId="ADAL" clId="{69620A9A-9F4A-4939-9EE5-85DBBF608109}" dt="2024-05-02T10:30:01.036" v="31" actId="478"/>
      <pc:docMkLst>
        <pc:docMk/>
      </pc:docMkLst>
      <pc:sldChg chg="modNotesTx">
        <pc:chgData name="Angela How" userId="5e93c19e-502c-4772-8a36-2243c43d0ac3" providerId="ADAL" clId="{69620A9A-9F4A-4939-9EE5-85DBBF608109}" dt="2024-05-02T10:29:31.254" v="29" actId="6549"/>
        <pc:sldMkLst>
          <pc:docMk/>
          <pc:sldMk cId="3366757208" sldId="292"/>
        </pc:sldMkLst>
      </pc:sldChg>
      <pc:sldChg chg="modNotesTx">
        <pc:chgData name="Angela How" userId="5e93c19e-502c-4772-8a36-2243c43d0ac3" providerId="ADAL" clId="{69620A9A-9F4A-4939-9EE5-85DBBF608109}" dt="2024-05-02T09:21:54.112" v="0" actId="20577"/>
        <pc:sldMkLst>
          <pc:docMk/>
          <pc:sldMk cId="2467331033" sldId="2147471871"/>
        </pc:sldMkLst>
      </pc:sldChg>
      <pc:sldChg chg="delSp mod">
        <pc:chgData name="Angela How" userId="5e93c19e-502c-4772-8a36-2243c43d0ac3" providerId="ADAL" clId="{69620A9A-9F4A-4939-9EE5-85DBBF608109}" dt="2024-05-02T10:30:01.036" v="31" actId="478"/>
        <pc:sldMkLst>
          <pc:docMk/>
          <pc:sldMk cId="4293292465" sldId="2147471894"/>
        </pc:sldMkLst>
        <pc:spChg chg="del">
          <ac:chgData name="Angela How" userId="5e93c19e-502c-4772-8a36-2243c43d0ac3" providerId="ADAL" clId="{69620A9A-9F4A-4939-9EE5-85DBBF608109}" dt="2024-05-02T10:30:01.036" v="31" actId="478"/>
          <ac:spMkLst>
            <pc:docMk/>
            <pc:sldMk cId="4293292465" sldId="2147471894"/>
            <ac:spMk id="10" creationId="{3298DAF8-B856-1A6E-40EA-9E7484C8C71F}"/>
          </ac:spMkLst>
        </pc:spChg>
      </pc:sldChg>
      <pc:sldChg chg="modNotesTx">
        <pc:chgData name="Angela How" userId="5e93c19e-502c-4772-8a36-2243c43d0ac3" providerId="ADAL" clId="{69620A9A-9F4A-4939-9EE5-85DBBF608109}" dt="2024-05-02T09:22:28.160" v="1" actId="6549"/>
        <pc:sldMkLst>
          <pc:docMk/>
          <pc:sldMk cId="1134093997" sldId="2147471897"/>
        </pc:sldMkLst>
      </pc:sldChg>
      <pc:sldChg chg="modSp modNotesTx">
        <pc:chgData name="Angela How" userId="5e93c19e-502c-4772-8a36-2243c43d0ac3" providerId="ADAL" clId="{69620A9A-9F4A-4939-9EE5-85DBBF608109}" dt="2024-05-02T09:24:25.378" v="3" actId="20577"/>
        <pc:sldMkLst>
          <pc:docMk/>
          <pc:sldMk cId="3610625159" sldId="2147471898"/>
        </pc:sldMkLst>
        <pc:graphicFrameChg chg="mod">
          <ac:chgData name="Angela How" userId="5e93c19e-502c-4772-8a36-2243c43d0ac3" providerId="ADAL" clId="{69620A9A-9F4A-4939-9EE5-85DBBF608109}" dt="2024-05-02T09:24:25.378" v="3" actId="20577"/>
          <ac:graphicFrameMkLst>
            <pc:docMk/>
            <pc:sldMk cId="3610625159" sldId="2147471898"/>
            <ac:graphicFrameMk id="9" creationId="{35F97020-724B-B8C9-D8FA-E9C7ED68099D}"/>
          </ac:graphicFrameMkLst>
        </pc:graphicFrameChg>
      </pc:sldChg>
      <pc:sldChg chg="modNotesTx">
        <pc:chgData name="Angela How" userId="5e93c19e-502c-4772-8a36-2243c43d0ac3" providerId="ADAL" clId="{69620A9A-9F4A-4939-9EE5-85DBBF608109}" dt="2024-05-02T09:25:28.784" v="4" actId="6549"/>
        <pc:sldMkLst>
          <pc:docMk/>
          <pc:sldMk cId="417417502" sldId="2147471899"/>
        </pc:sldMkLst>
      </pc:sldChg>
      <pc:sldChg chg="modSp mod modNotesTx">
        <pc:chgData name="Angela How" userId="5e93c19e-502c-4772-8a36-2243c43d0ac3" providerId="ADAL" clId="{69620A9A-9F4A-4939-9EE5-85DBBF608109}" dt="2024-05-02T09:35:56.635" v="28" actId="6549"/>
        <pc:sldMkLst>
          <pc:docMk/>
          <pc:sldMk cId="2899266315" sldId="2147471900"/>
        </pc:sldMkLst>
        <pc:spChg chg="mod">
          <ac:chgData name="Angela How" userId="5e93c19e-502c-4772-8a36-2243c43d0ac3" providerId="ADAL" clId="{69620A9A-9F4A-4939-9EE5-85DBBF608109}" dt="2024-05-02T09:35:25.349" v="27" actId="2711"/>
          <ac:spMkLst>
            <pc:docMk/>
            <pc:sldMk cId="2899266315" sldId="2147471900"/>
            <ac:spMk id="9" creationId="{51C00B18-4BDD-FD93-EF96-6B206CF40CF0}"/>
          </ac:spMkLst>
        </pc:spChg>
      </pc:sldChg>
      <pc:sldChg chg="modNotesTx">
        <pc:chgData name="Angela How" userId="5e93c19e-502c-4772-8a36-2243c43d0ac3" providerId="ADAL" clId="{69620A9A-9F4A-4939-9EE5-85DBBF608109}" dt="2024-05-02T10:29:41.051" v="30" actId="6549"/>
        <pc:sldMkLst>
          <pc:docMk/>
          <pc:sldMk cId="401050351" sldId="2147471902"/>
        </pc:sldMkLst>
      </pc:sldChg>
    </pc:docChg>
  </pc:docChgLst>
  <pc:docChgLst>
    <pc:chgData name="Angela How" userId="5e93c19e-502c-4772-8a36-2243c43d0ac3" providerId="ADAL" clId="{9078E901-AD29-42D9-9021-528745783DF7}"/>
    <pc:docChg chg="undo custSel addSld delSld modSld sldOrd modSection modNotesMaster">
      <pc:chgData name="Angela How" userId="5e93c19e-502c-4772-8a36-2243c43d0ac3" providerId="ADAL" clId="{9078E901-AD29-42D9-9021-528745783DF7}" dt="2024-02-27T23:48:27.182" v="2479" actId="20577"/>
      <pc:docMkLst>
        <pc:docMk/>
      </pc:docMkLst>
      <pc:sldChg chg="addSp delSp modSp mod">
        <pc:chgData name="Angela How" userId="5e93c19e-502c-4772-8a36-2243c43d0ac3" providerId="ADAL" clId="{9078E901-AD29-42D9-9021-528745783DF7}" dt="2024-02-26T10:42:43.652" v="833" actId="33553"/>
        <pc:sldMkLst>
          <pc:docMk/>
          <pc:sldMk cId="2868880642" sldId="256"/>
        </pc:sldMkLst>
        <pc:spChg chg="add del mod">
          <ac:chgData name="Angela How" userId="5e93c19e-502c-4772-8a36-2243c43d0ac3" providerId="ADAL" clId="{9078E901-AD29-42D9-9021-528745783DF7}" dt="2024-02-26T10:37:20.256" v="670" actId="478"/>
          <ac:spMkLst>
            <pc:docMk/>
            <pc:sldMk cId="2868880642" sldId="256"/>
            <ac:spMk id="2" creationId="{7AC8D456-6F89-D998-6525-82FA4DA957E4}"/>
          </ac:spMkLst>
        </pc:spChg>
        <pc:spChg chg="mod">
          <ac:chgData name="Angela How" userId="5e93c19e-502c-4772-8a36-2243c43d0ac3" providerId="ADAL" clId="{9078E901-AD29-42D9-9021-528745783DF7}" dt="2024-02-26T10:42:43.652" v="833" actId="33553"/>
          <ac:spMkLst>
            <pc:docMk/>
            <pc:sldMk cId="2868880642" sldId="256"/>
            <ac:spMk id="4" creationId="{4B73E5DB-3F20-43C1-85A5-C6D2E9221434}"/>
          </ac:spMkLst>
        </pc:spChg>
        <pc:spChg chg="add mod">
          <ac:chgData name="Angela How" userId="5e93c19e-502c-4772-8a36-2243c43d0ac3" providerId="ADAL" clId="{9078E901-AD29-42D9-9021-528745783DF7}" dt="2024-02-26T10:42:29.658" v="832" actId="1076"/>
          <ac:spMkLst>
            <pc:docMk/>
            <pc:sldMk cId="2868880642" sldId="256"/>
            <ac:spMk id="5" creationId="{9E4C65E0-1ECA-A75C-F5E1-EBAF4368DA78}"/>
          </ac:spMkLst>
        </pc:spChg>
        <pc:spChg chg="del mod">
          <ac:chgData name="Angela How" userId="5e93c19e-502c-4772-8a36-2243c43d0ac3" providerId="ADAL" clId="{9078E901-AD29-42D9-9021-528745783DF7}" dt="2024-02-26T10:41:30.352" v="788" actId="478"/>
          <ac:spMkLst>
            <pc:docMk/>
            <pc:sldMk cId="2868880642" sldId="256"/>
            <ac:spMk id="9" creationId="{151556B2-0CF6-4000-BB65-6CE5A6A982F8}"/>
          </ac:spMkLst>
        </pc:spChg>
        <pc:picChg chg="mod">
          <ac:chgData name="Angela How" userId="5e93c19e-502c-4772-8a36-2243c43d0ac3" providerId="ADAL" clId="{9078E901-AD29-42D9-9021-528745783DF7}" dt="2024-02-26T10:31:30.263" v="429" actId="962"/>
          <ac:picMkLst>
            <pc:docMk/>
            <pc:sldMk cId="2868880642" sldId="256"/>
            <ac:picMk id="3" creationId="{3C5944D8-2FE3-47AC-977D-4414FE12D418}"/>
          </ac:picMkLst>
        </pc:picChg>
        <pc:picChg chg="mod">
          <ac:chgData name="Angela How" userId="5e93c19e-502c-4772-8a36-2243c43d0ac3" providerId="ADAL" clId="{9078E901-AD29-42D9-9021-528745783DF7}" dt="2024-02-26T10:31:46.323" v="430" actId="962"/>
          <ac:picMkLst>
            <pc:docMk/>
            <pc:sldMk cId="2868880642" sldId="256"/>
            <ac:picMk id="8" creationId="{9AF27EFC-D9FD-4625-A8AB-920DC1549705}"/>
          </ac:picMkLst>
        </pc:picChg>
        <pc:picChg chg="mod">
          <ac:chgData name="Angela How" userId="5e93c19e-502c-4772-8a36-2243c43d0ac3" providerId="ADAL" clId="{9078E901-AD29-42D9-9021-528745783DF7}" dt="2024-02-26T10:31:25.735" v="428" actId="962"/>
          <ac:picMkLst>
            <pc:docMk/>
            <pc:sldMk cId="2868880642" sldId="256"/>
            <ac:picMk id="12" creationId="{B8FF457B-752A-4C8C-A877-AAC1A468D80B}"/>
          </ac:picMkLst>
        </pc:picChg>
      </pc:sldChg>
      <pc:sldChg chg="modSp mod">
        <pc:chgData name="Angela How" userId="5e93c19e-502c-4772-8a36-2243c43d0ac3" providerId="ADAL" clId="{9078E901-AD29-42D9-9021-528745783DF7}" dt="2024-02-26T10:36:50.464" v="668" actId="962"/>
        <pc:sldMkLst>
          <pc:docMk/>
          <pc:sldMk cId="58832621" sldId="261"/>
        </pc:sldMkLst>
        <pc:picChg chg="mod">
          <ac:chgData name="Angela How" userId="5e93c19e-502c-4772-8a36-2243c43d0ac3" providerId="ADAL" clId="{9078E901-AD29-42D9-9021-528745783DF7}" dt="2024-02-26T10:36:50.464" v="668" actId="962"/>
          <ac:picMkLst>
            <pc:docMk/>
            <pc:sldMk cId="58832621" sldId="261"/>
            <ac:picMk id="6" creationId="{16B751FE-182C-4E56-9E06-2FCB2909EC03}"/>
          </ac:picMkLst>
        </pc:picChg>
        <pc:picChg chg="mod">
          <ac:chgData name="Angela How" userId="5e93c19e-502c-4772-8a36-2243c43d0ac3" providerId="ADAL" clId="{9078E901-AD29-42D9-9021-528745783DF7}" dt="2024-02-26T10:36:46.820" v="667" actId="962"/>
          <ac:picMkLst>
            <pc:docMk/>
            <pc:sldMk cId="58832621" sldId="261"/>
            <ac:picMk id="10" creationId="{843060F9-941A-4B01-894E-FA7D57C559F9}"/>
          </ac:picMkLst>
        </pc:picChg>
        <pc:picChg chg="mod">
          <ac:chgData name="Angela How" userId="5e93c19e-502c-4772-8a36-2243c43d0ac3" providerId="ADAL" clId="{9078E901-AD29-42D9-9021-528745783DF7}" dt="2024-02-26T10:36:44.163" v="666" actId="962"/>
          <ac:picMkLst>
            <pc:docMk/>
            <pc:sldMk cId="58832621" sldId="261"/>
            <ac:picMk id="12" creationId="{B8FF457B-752A-4C8C-A877-AAC1A468D80B}"/>
          </ac:picMkLst>
        </pc:picChg>
      </pc:sldChg>
      <pc:sldChg chg="addSp delSp modSp mod modNotesTx">
        <pc:chgData name="Angela How" userId="5e93c19e-502c-4772-8a36-2243c43d0ac3" providerId="ADAL" clId="{9078E901-AD29-42D9-9021-528745783DF7}" dt="2024-02-27T22:57:01.448" v="2322" actId="1076"/>
        <pc:sldMkLst>
          <pc:docMk/>
          <pc:sldMk cId="3366757208" sldId="292"/>
        </pc:sldMkLst>
        <pc:spChg chg="del mod">
          <ac:chgData name="Angela How" userId="5e93c19e-502c-4772-8a36-2243c43d0ac3" providerId="ADAL" clId="{9078E901-AD29-42D9-9021-528745783DF7}" dt="2024-02-26T10:51:00.742" v="925" actId="478"/>
          <ac:spMkLst>
            <pc:docMk/>
            <pc:sldMk cId="3366757208" sldId="292"/>
            <ac:spMk id="4" creationId="{9B65AFEE-4B73-A1A0-6980-3C5C1822E2FA}"/>
          </ac:spMkLst>
        </pc:spChg>
        <pc:spChg chg="add del mod">
          <ac:chgData name="Angela How" userId="5e93c19e-502c-4772-8a36-2243c43d0ac3" providerId="ADAL" clId="{9078E901-AD29-42D9-9021-528745783DF7}" dt="2024-02-26T10:50:52.852" v="923" actId="478"/>
          <ac:spMkLst>
            <pc:docMk/>
            <pc:sldMk cId="3366757208" sldId="292"/>
            <ac:spMk id="5" creationId="{1B3E51A7-D05E-25B0-DDE3-60FF7EEFF163}"/>
          </ac:spMkLst>
        </pc:spChg>
        <pc:spChg chg="add mod">
          <ac:chgData name="Angela How" userId="5e93c19e-502c-4772-8a36-2243c43d0ac3" providerId="ADAL" clId="{9078E901-AD29-42D9-9021-528745783DF7}" dt="2024-02-27T22:56:42.138" v="2320" actId="692"/>
          <ac:spMkLst>
            <pc:docMk/>
            <pc:sldMk cId="3366757208" sldId="292"/>
            <ac:spMk id="6" creationId="{2667FD1C-8E6C-4090-0133-6B10BD17F38E}"/>
          </ac:spMkLst>
        </pc:spChg>
        <pc:spChg chg="mod">
          <ac:chgData name="Angela How" userId="5e93c19e-502c-4772-8a36-2243c43d0ac3" providerId="ADAL" clId="{9078E901-AD29-42D9-9021-528745783DF7}" dt="2024-02-26T10:12:56.676" v="292" actId="1076"/>
          <ac:spMkLst>
            <pc:docMk/>
            <pc:sldMk cId="3366757208" sldId="292"/>
            <ac:spMk id="4297" creationId="{E5069789-EFFC-5811-E02C-114348D74FC7}"/>
          </ac:spMkLst>
        </pc:spChg>
        <pc:spChg chg="del mod">
          <ac:chgData name="Angela How" userId="5e93c19e-502c-4772-8a36-2243c43d0ac3" providerId="ADAL" clId="{9078E901-AD29-42D9-9021-528745783DF7}" dt="2024-02-27T22:56:55.553" v="2321" actId="478"/>
          <ac:spMkLst>
            <pc:docMk/>
            <pc:sldMk cId="3366757208" sldId="292"/>
            <ac:spMk id="4758" creationId="{63229943-2D2F-EA2B-1233-B0226C973187}"/>
          </ac:spMkLst>
        </pc:spChg>
        <pc:graphicFrameChg chg="mod">
          <ac:chgData name="Angela How" userId="5e93c19e-502c-4772-8a36-2243c43d0ac3" providerId="ADAL" clId="{9078E901-AD29-42D9-9021-528745783DF7}" dt="2024-02-27T22:57:01.448" v="2322" actId="1076"/>
          <ac:graphicFrameMkLst>
            <pc:docMk/>
            <pc:sldMk cId="3366757208" sldId="292"/>
            <ac:graphicFrameMk id="3" creationId="{46B4A8F2-99D2-4CF6-E978-D2A4D3664BA6}"/>
          </ac:graphicFrameMkLst>
        </pc:graphicFrameChg>
        <pc:picChg chg="del mod">
          <ac:chgData name="Angela How" userId="5e93c19e-502c-4772-8a36-2243c43d0ac3" providerId="ADAL" clId="{9078E901-AD29-42D9-9021-528745783DF7}" dt="2024-02-26T10:50:46.242" v="920" actId="478"/>
          <ac:picMkLst>
            <pc:docMk/>
            <pc:sldMk cId="3366757208" sldId="292"/>
            <ac:picMk id="10" creationId="{08CCE155-4CEB-A644-014F-2E362847A373}"/>
          </ac:picMkLst>
        </pc:picChg>
        <pc:picChg chg="del mod">
          <ac:chgData name="Angela How" userId="5e93c19e-502c-4772-8a36-2243c43d0ac3" providerId="ADAL" clId="{9078E901-AD29-42D9-9021-528745783DF7}" dt="2024-02-26T10:50:48.061" v="921" actId="478"/>
          <ac:picMkLst>
            <pc:docMk/>
            <pc:sldMk cId="3366757208" sldId="292"/>
            <ac:picMk id="11" creationId="{22E343E8-34CA-A85D-0A38-97BB0FAF9183}"/>
          </ac:picMkLst>
        </pc:picChg>
      </pc:sldChg>
      <pc:sldChg chg="addSp delSp modSp mod modNotesTx">
        <pc:chgData name="Angela How" userId="5e93c19e-502c-4772-8a36-2243c43d0ac3" providerId="ADAL" clId="{9078E901-AD29-42D9-9021-528745783DF7}" dt="2024-02-27T23:48:27.182" v="2479" actId="20577"/>
        <pc:sldMkLst>
          <pc:docMk/>
          <pc:sldMk cId="2467331033" sldId="2147471871"/>
        </pc:sldMkLst>
        <pc:spChg chg="add mod">
          <ac:chgData name="Angela How" userId="5e93c19e-502c-4772-8a36-2243c43d0ac3" providerId="ADAL" clId="{9078E901-AD29-42D9-9021-528745783DF7}" dt="2024-02-26T10:39:20.525" v="741" actId="27636"/>
          <ac:spMkLst>
            <pc:docMk/>
            <pc:sldMk cId="2467331033" sldId="2147471871"/>
            <ac:spMk id="2" creationId="{2EA52B94-2F35-962A-F88E-AD9A167E695F}"/>
          </ac:spMkLst>
        </pc:spChg>
        <pc:spChg chg="add del">
          <ac:chgData name="Angela How" userId="5e93c19e-502c-4772-8a36-2243c43d0ac3" providerId="ADAL" clId="{9078E901-AD29-42D9-9021-528745783DF7}" dt="2024-02-27T22:37:35.079" v="935" actId="478"/>
          <ac:spMkLst>
            <pc:docMk/>
            <pc:sldMk cId="2467331033" sldId="2147471871"/>
            <ac:spMk id="4" creationId="{754865E2-2F9D-279E-6D2B-96AFC1C923BE}"/>
          </ac:spMkLst>
        </pc:spChg>
        <pc:picChg chg="mod">
          <ac:chgData name="Angela How" userId="5e93c19e-502c-4772-8a36-2243c43d0ac3" providerId="ADAL" clId="{9078E901-AD29-42D9-9021-528745783DF7}" dt="2024-02-27T22:40:23.984" v="1317" actId="962"/>
          <ac:picMkLst>
            <pc:docMk/>
            <pc:sldMk cId="2467331033" sldId="2147471871"/>
            <ac:picMk id="17" creationId="{482C3B17-CC8C-4292-9C9C-F4878C11F254}"/>
          </ac:picMkLst>
        </pc:picChg>
      </pc:sldChg>
      <pc:sldChg chg="addSp delSp modSp mod">
        <pc:chgData name="Angela How" userId="5e93c19e-502c-4772-8a36-2243c43d0ac3" providerId="ADAL" clId="{9078E901-AD29-42D9-9021-528745783DF7}" dt="2024-02-26T10:40:19.409" v="773" actId="1076"/>
        <pc:sldMkLst>
          <pc:docMk/>
          <pc:sldMk cId="4293292465" sldId="2147471894"/>
        </pc:sldMkLst>
        <pc:spChg chg="add mod">
          <ac:chgData name="Angela How" userId="5e93c19e-502c-4772-8a36-2243c43d0ac3" providerId="ADAL" clId="{9078E901-AD29-42D9-9021-528745783DF7}" dt="2024-02-26T10:40:19.409" v="773" actId="1076"/>
          <ac:spMkLst>
            <pc:docMk/>
            <pc:sldMk cId="4293292465" sldId="2147471894"/>
            <ac:spMk id="2" creationId="{5B365758-5755-4642-64C0-826384D5E782}"/>
          </ac:spMkLst>
        </pc:spChg>
        <pc:spChg chg="del">
          <ac:chgData name="Angela How" userId="5e93c19e-502c-4772-8a36-2243c43d0ac3" providerId="ADAL" clId="{9078E901-AD29-42D9-9021-528745783DF7}" dt="2024-02-26T10:40:02.091" v="771" actId="478"/>
          <ac:spMkLst>
            <pc:docMk/>
            <pc:sldMk cId="4293292465" sldId="2147471894"/>
            <ac:spMk id="9" creationId="{151556B2-0CF6-4000-BB65-6CE5A6A982F8}"/>
          </ac:spMkLst>
        </pc:spChg>
        <pc:picChg chg="mod">
          <ac:chgData name="Angela How" userId="5e93c19e-502c-4772-8a36-2243c43d0ac3" providerId="ADAL" clId="{9078E901-AD29-42D9-9021-528745783DF7}" dt="2024-02-26T10:36:39.254" v="664" actId="962"/>
          <ac:picMkLst>
            <pc:docMk/>
            <pc:sldMk cId="4293292465" sldId="2147471894"/>
            <ac:picMk id="7" creationId="{2E70E74E-F9DD-4045-AA2F-72B3B53E30DD}"/>
          </ac:picMkLst>
        </pc:picChg>
        <pc:picChg chg="mod">
          <ac:chgData name="Angela How" userId="5e93c19e-502c-4772-8a36-2243c43d0ac3" providerId="ADAL" clId="{9078E901-AD29-42D9-9021-528745783DF7}" dt="2024-02-26T10:36:41.685" v="665" actId="962"/>
          <ac:picMkLst>
            <pc:docMk/>
            <pc:sldMk cId="4293292465" sldId="2147471894"/>
            <ac:picMk id="8" creationId="{7826D99A-7208-4322-AA5A-CD38313AB959}"/>
          </ac:picMkLst>
        </pc:picChg>
      </pc:sldChg>
      <pc:sldChg chg="modSp mod">
        <pc:chgData name="Angela How" userId="5e93c19e-502c-4772-8a36-2243c43d0ac3" providerId="ADAL" clId="{9078E901-AD29-42D9-9021-528745783DF7}" dt="2024-02-26T10:45:54.157" v="890" actId="6549"/>
        <pc:sldMkLst>
          <pc:docMk/>
          <pc:sldMk cId="1134093997" sldId="2147471897"/>
        </pc:sldMkLst>
        <pc:spChg chg="mod">
          <ac:chgData name="Angela How" userId="5e93c19e-502c-4772-8a36-2243c43d0ac3" providerId="ADAL" clId="{9078E901-AD29-42D9-9021-528745783DF7}" dt="2024-02-26T10:34:13.396" v="498" actId="962"/>
          <ac:spMkLst>
            <pc:docMk/>
            <pc:sldMk cId="1134093997" sldId="2147471897"/>
            <ac:spMk id="7" creationId="{EA402F70-64CF-B474-A738-BB04F1AC3390}"/>
          </ac:spMkLst>
        </pc:spChg>
        <pc:spChg chg="mod">
          <ac:chgData name="Angela How" userId="5e93c19e-502c-4772-8a36-2243c43d0ac3" providerId="ADAL" clId="{9078E901-AD29-42D9-9021-528745783DF7}" dt="2024-02-26T10:28:49.018" v="427" actId="1076"/>
          <ac:spMkLst>
            <pc:docMk/>
            <pc:sldMk cId="1134093997" sldId="2147471897"/>
            <ac:spMk id="10" creationId="{DECF9B5B-EC68-A845-55AD-DDCCDDB93EDF}"/>
          </ac:spMkLst>
        </pc:spChg>
        <pc:spChg chg="mod">
          <ac:chgData name="Angela How" userId="5e93c19e-502c-4772-8a36-2243c43d0ac3" providerId="ADAL" clId="{9078E901-AD29-42D9-9021-528745783DF7}" dt="2024-02-26T10:45:54.157" v="890" actId="6549"/>
          <ac:spMkLst>
            <pc:docMk/>
            <pc:sldMk cId="1134093997" sldId="2147471897"/>
            <ac:spMk id="12" creationId="{CFAF5465-46D3-62F9-0092-57F291C33FA5}"/>
          </ac:spMkLst>
        </pc:spChg>
      </pc:sldChg>
      <pc:sldChg chg="modSp mod">
        <pc:chgData name="Angela How" userId="5e93c19e-502c-4772-8a36-2243c43d0ac3" providerId="ADAL" clId="{9078E901-AD29-42D9-9021-528745783DF7}" dt="2024-02-26T10:34:19.198" v="499" actId="962"/>
        <pc:sldMkLst>
          <pc:docMk/>
          <pc:sldMk cId="3610625159" sldId="2147471898"/>
        </pc:sldMkLst>
        <pc:graphicFrameChg chg="mod">
          <ac:chgData name="Angela How" userId="5e93c19e-502c-4772-8a36-2243c43d0ac3" providerId="ADAL" clId="{9078E901-AD29-42D9-9021-528745783DF7}" dt="2024-02-26T10:34:19.198" v="499" actId="962"/>
          <ac:graphicFrameMkLst>
            <pc:docMk/>
            <pc:sldMk cId="3610625159" sldId="2147471898"/>
            <ac:graphicFrameMk id="9" creationId="{35F97020-724B-B8C9-D8FA-E9C7ED68099D}"/>
          </ac:graphicFrameMkLst>
        </pc:graphicFrameChg>
      </pc:sldChg>
      <pc:sldChg chg="addSp delSp modSp mod">
        <pc:chgData name="Angela How" userId="5e93c19e-502c-4772-8a36-2243c43d0ac3" providerId="ADAL" clId="{9078E901-AD29-42D9-9021-528745783DF7}" dt="2024-02-27T22:55:18.431" v="2312" actId="1076"/>
        <pc:sldMkLst>
          <pc:docMk/>
          <pc:sldMk cId="417417502" sldId="2147471899"/>
        </pc:sldMkLst>
        <pc:spChg chg="mod">
          <ac:chgData name="Angela How" userId="5e93c19e-502c-4772-8a36-2243c43d0ac3" providerId="ADAL" clId="{9078E901-AD29-42D9-9021-528745783DF7}" dt="2024-02-26T10:34:27.858" v="500" actId="962"/>
          <ac:spMkLst>
            <pc:docMk/>
            <pc:sldMk cId="417417502" sldId="2147471899"/>
            <ac:spMk id="8" creationId="{0E8D22D5-300D-F706-B2C1-BE556CC096CD}"/>
          </ac:spMkLst>
        </pc:spChg>
        <pc:graphicFrameChg chg="add mod modGraphic">
          <ac:chgData name="Angela How" userId="5e93c19e-502c-4772-8a36-2243c43d0ac3" providerId="ADAL" clId="{9078E901-AD29-42D9-9021-528745783DF7}" dt="2024-02-27T22:55:18.431" v="2312" actId="1076"/>
          <ac:graphicFrameMkLst>
            <pc:docMk/>
            <pc:sldMk cId="417417502" sldId="2147471899"/>
            <ac:graphicFrameMk id="5" creationId="{DC344D5C-4C4C-5C6D-2570-F0E6201726EF}"/>
          </ac:graphicFrameMkLst>
        </pc:graphicFrameChg>
        <pc:picChg chg="del">
          <ac:chgData name="Angela How" userId="5e93c19e-502c-4772-8a36-2243c43d0ac3" providerId="ADAL" clId="{9078E901-AD29-42D9-9021-528745783DF7}" dt="2024-02-27T22:50:25.687" v="1586" actId="478"/>
          <ac:picMkLst>
            <pc:docMk/>
            <pc:sldMk cId="417417502" sldId="2147471899"/>
            <ac:picMk id="7" creationId="{C1A5AF04-BA62-DDA5-A6E7-808C107EAF7B}"/>
          </ac:picMkLst>
        </pc:picChg>
      </pc:sldChg>
      <pc:sldChg chg="modSp mod">
        <pc:chgData name="Angela How" userId="5e93c19e-502c-4772-8a36-2243c43d0ac3" providerId="ADAL" clId="{9078E901-AD29-42D9-9021-528745783DF7}" dt="2024-02-26T10:34:44.953" v="505" actId="962"/>
        <pc:sldMkLst>
          <pc:docMk/>
          <pc:sldMk cId="2899266315" sldId="2147471900"/>
        </pc:sldMkLst>
        <pc:cxnChg chg="mod">
          <ac:chgData name="Angela How" userId="5e93c19e-502c-4772-8a36-2243c43d0ac3" providerId="ADAL" clId="{9078E901-AD29-42D9-9021-528745783DF7}" dt="2024-02-26T10:34:38.464" v="502" actId="962"/>
          <ac:cxnSpMkLst>
            <pc:docMk/>
            <pc:sldMk cId="2899266315" sldId="2147471900"/>
            <ac:cxnSpMk id="5" creationId="{75DE8CB3-C883-98ED-326C-20677F77E12F}"/>
          </ac:cxnSpMkLst>
        </pc:cxnChg>
        <pc:cxnChg chg="mod">
          <ac:chgData name="Angela How" userId="5e93c19e-502c-4772-8a36-2243c43d0ac3" providerId="ADAL" clId="{9078E901-AD29-42D9-9021-528745783DF7}" dt="2024-02-26T10:34:32.042" v="501" actId="962"/>
          <ac:cxnSpMkLst>
            <pc:docMk/>
            <pc:sldMk cId="2899266315" sldId="2147471900"/>
            <ac:cxnSpMk id="6" creationId="{7A104EED-1107-98CF-C081-73345822B1D3}"/>
          </ac:cxnSpMkLst>
        </pc:cxnChg>
        <pc:cxnChg chg="mod">
          <ac:chgData name="Angela How" userId="5e93c19e-502c-4772-8a36-2243c43d0ac3" providerId="ADAL" clId="{9078E901-AD29-42D9-9021-528745783DF7}" dt="2024-02-26T10:34:40.831" v="503" actId="962"/>
          <ac:cxnSpMkLst>
            <pc:docMk/>
            <pc:sldMk cId="2899266315" sldId="2147471900"/>
            <ac:cxnSpMk id="7" creationId="{B4138A3A-3568-2D64-3358-C58DF3D0FA03}"/>
          </ac:cxnSpMkLst>
        </pc:cxnChg>
        <pc:cxnChg chg="mod">
          <ac:chgData name="Angela How" userId="5e93c19e-502c-4772-8a36-2243c43d0ac3" providerId="ADAL" clId="{9078E901-AD29-42D9-9021-528745783DF7}" dt="2024-02-26T10:34:42.655" v="504" actId="962"/>
          <ac:cxnSpMkLst>
            <pc:docMk/>
            <pc:sldMk cId="2899266315" sldId="2147471900"/>
            <ac:cxnSpMk id="8" creationId="{2D41B04E-2E57-11EE-5FCE-36146F329E5D}"/>
          </ac:cxnSpMkLst>
        </pc:cxnChg>
        <pc:cxnChg chg="mod">
          <ac:chgData name="Angela How" userId="5e93c19e-502c-4772-8a36-2243c43d0ac3" providerId="ADAL" clId="{9078E901-AD29-42D9-9021-528745783DF7}" dt="2024-02-26T10:34:44.953" v="505" actId="962"/>
          <ac:cxnSpMkLst>
            <pc:docMk/>
            <pc:sldMk cId="2899266315" sldId="2147471900"/>
            <ac:cxnSpMk id="10" creationId="{D8F281CF-D75B-B994-9D18-B9C28C1447A3}"/>
          </ac:cxnSpMkLst>
        </pc:cxnChg>
      </pc:sldChg>
      <pc:sldChg chg="delSp modSp mod">
        <pc:chgData name="Angela How" userId="5e93c19e-502c-4772-8a36-2243c43d0ac3" providerId="ADAL" clId="{9078E901-AD29-42D9-9021-528745783DF7}" dt="2024-02-26T10:50:24.078" v="919" actId="1076"/>
        <pc:sldMkLst>
          <pc:docMk/>
          <pc:sldMk cId="401050351" sldId="2147471902"/>
        </pc:sldMkLst>
        <pc:spChg chg="del mod">
          <ac:chgData name="Angela How" userId="5e93c19e-502c-4772-8a36-2243c43d0ac3" providerId="ADAL" clId="{9078E901-AD29-42D9-9021-528745783DF7}" dt="2024-02-26T10:49:01.194" v="898" actId="478"/>
          <ac:spMkLst>
            <pc:docMk/>
            <pc:sldMk cId="401050351" sldId="2147471902"/>
            <ac:spMk id="9" creationId="{F11409AD-4772-965D-5B37-6217C0458E63}"/>
          </ac:spMkLst>
        </pc:spChg>
        <pc:spChg chg="del">
          <ac:chgData name="Angela How" userId="5e93c19e-502c-4772-8a36-2243c43d0ac3" providerId="ADAL" clId="{9078E901-AD29-42D9-9021-528745783DF7}" dt="2024-02-26T10:49:07.999" v="901" actId="478"/>
          <ac:spMkLst>
            <pc:docMk/>
            <pc:sldMk cId="401050351" sldId="2147471902"/>
            <ac:spMk id="10" creationId="{574BED58-7AFD-B80A-18D5-B956DAE954C4}"/>
          </ac:spMkLst>
        </pc:spChg>
        <pc:spChg chg="del mod">
          <ac:chgData name="Angela How" userId="5e93c19e-502c-4772-8a36-2243c43d0ac3" providerId="ADAL" clId="{9078E901-AD29-42D9-9021-528745783DF7}" dt="2024-02-26T10:49:14.778" v="904" actId="478"/>
          <ac:spMkLst>
            <pc:docMk/>
            <pc:sldMk cId="401050351" sldId="2147471902"/>
            <ac:spMk id="11" creationId="{D0CBB6C7-3247-EF37-5447-FF96186E12F4}"/>
          </ac:spMkLst>
        </pc:spChg>
        <pc:spChg chg="mod">
          <ac:chgData name="Angela How" userId="5e93c19e-502c-4772-8a36-2243c43d0ac3" providerId="ADAL" clId="{9078E901-AD29-42D9-9021-528745783DF7}" dt="2024-02-26T10:50:24.078" v="919" actId="1076"/>
          <ac:spMkLst>
            <pc:docMk/>
            <pc:sldMk cId="401050351" sldId="2147471902"/>
            <ac:spMk id="16" creationId="{64A759EA-8C6D-39FC-53D1-259A23AA6F80}"/>
          </ac:spMkLst>
        </pc:spChg>
        <pc:spChg chg="del mod">
          <ac:chgData name="Angela How" userId="5e93c19e-502c-4772-8a36-2243c43d0ac3" providerId="ADAL" clId="{9078E901-AD29-42D9-9021-528745783DF7}" dt="2024-02-26T10:50:12.285" v="914" actId="478"/>
          <ac:spMkLst>
            <pc:docMk/>
            <pc:sldMk cId="401050351" sldId="2147471902"/>
            <ac:spMk id="17" creationId="{72C7D46E-AA82-6861-5196-EBBFF5B34EF4}"/>
          </ac:spMkLst>
        </pc:spChg>
        <pc:spChg chg="del mod">
          <ac:chgData name="Angela How" userId="5e93c19e-502c-4772-8a36-2243c43d0ac3" providerId="ADAL" clId="{9078E901-AD29-42D9-9021-528745783DF7}" dt="2024-02-26T10:49:48.603" v="911" actId="478"/>
          <ac:spMkLst>
            <pc:docMk/>
            <pc:sldMk cId="401050351" sldId="2147471902"/>
            <ac:spMk id="18" creationId="{8475F1C5-72F2-4953-A1EB-5EBC4F2905E5}"/>
          </ac:spMkLst>
        </pc:spChg>
        <pc:spChg chg="del">
          <ac:chgData name="Angela How" userId="5e93c19e-502c-4772-8a36-2243c43d0ac3" providerId="ADAL" clId="{9078E901-AD29-42D9-9021-528745783DF7}" dt="2024-02-26T10:49:46.742" v="910" actId="478"/>
          <ac:spMkLst>
            <pc:docMk/>
            <pc:sldMk cId="401050351" sldId="2147471902"/>
            <ac:spMk id="19" creationId="{1863DE66-3BA3-3245-FAE0-CC1EFB3C553D}"/>
          </ac:spMkLst>
        </pc:spChg>
        <pc:cxnChg chg="del mod">
          <ac:chgData name="Angela How" userId="5e93c19e-502c-4772-8a36-2243c43d0ac3" providerId="ADAL" clId="{9078E901-AD29-42D9-9021-528745783DF7}" dt="2024-02-26T10:48:46.785" v="893" actId="478"/>
          <ac:cxnSpMkLst>
            <pc:docMk/>
            <pc:sldMk cId="401050351" sldId="2147471902"/>
            <ac:cxnSpMk id="7" creationId="{A04DC0E5-8F03-70EC-CE52-0A5FCCFDDE5E}"/>
          </ac:cxnSpMkLst>
        </pc:cxnChg>
        <pc:cxnChg chg="del mod">
          <ac:chgData name="Angela How" userId="5e93c19e-502c-4772-8a36-2243c43d0ac3" providerId="ADAL" clId="{9078E901-AD29-42D9-9021-528745783DF7}" dt="2024-02-26T10:48:44.520" v="892" actId="478"/>
          <ac:cxnSpMkLst>
            <pc:docMk/>
            <pc:sldMk cId="401050351" sldId="2147471902"/>
            <ac:cxnSpMk id="8" creationId="{7F3B30C2-E8F8-0197-FA12-FDAC5852BEFE}"/>
          </ac:cxnSpMkLst>
        </pc:cxnChg>
        <pc:cxnChg chg="del mod">
          <ac:chgData name="Angela How" userId="5e93c19e-502c-4772-8a36-2243c43d0ac3" providerId="ADAL" clId="{9078E901-AD29-42D9-9021-528745783DF7}" dt="2024-02-26T10:48:49.576" v="894" actId="478"/>
          <ac:cxnSpMkLst>
            <pc:docMk/>
            <pc:sldMk cId="401050351" sldId="2147471902"/>
            <ac:cxnSpMk id="13" creationId="{06939108-1EFB-C2C2-06F7-BB61903EE6EC}"/>
          </ac:cxnSpMkLst>
        </pc:cxnChg>
        <pc:cxnChg chg="del mod">
          <ac:chgData name="Angela How" userId="5e93c19e-502c-4772-8a36-2243c43d0ac3" providerId="ADAL" clId="{9078E901-AD29-42D9-9021-528745783DF7}" dt="2024-02-26T10:48:54.106" v="896" actId="478"/>
          <ac:cxnSpMkLst>
            <pc:docMk/>
            <pc:sldMk cId="401050351" sldId="2147471902"/>
            <ac:cxnSpMk id="14" creationId="{BD7E28F4-8056-617F-96E0-9309DE60490F}"/>
          </ac:cxnSpMkLst>
        </pc:cxnChg>
        <pc:cxnChg chg="del mod">
          <ac:chgData name="Angela How" userId="5e93c19e-502c-4772-8a36-2243c43d0ac3" providerId="ADAL" clId="{9078E901-AD29-42D9-9021-528745783DF7}" dt="2024-02-26T10:48:51.738" v="895" actId="478"/>
          <ac:cxnSpMkLst>
            <pc:docMk/>
            <pc:sldMk cId="401050351" sldId="2147471902"/>
            <ac:cxnSpMk id="15" creationId="{B0DC5D87-2FB5-A6AA-6AB1-5C0940ACDFAD}"/>
          </ac:cxnSpMkLst>
        </pc:cxnChg>
      </pc:sldChg>
      <pc:sldChg chg="modSp mod">
        <pc:chgData name="Angela How" userId="5e93c19e-502c-4772-8a36-2243c43d0ac3" providerId="ADAL" clId="{9078E901-AD29-42D9-9021-528745783DF7}" dt="2024-02-27T22:53:36.424" v="2301" actId="962"/>
        <pc:sldMkLst>
          <pc:docMk/>
          <pc:sldMk cId="3757606705" sldId="2147471903"/>
        </pc:sldMkLst>
        <pc:spChg chg="mod">
          <ac:chgData name="Angela How" userId="5e93c19e-502c-4772-8a36-2243c43d0ac3" providerId="ADAL" clId="{9078E901-AD29-42D9-9021-528745783DF7}" dt="2024-02-26T10:24:50.713" v="402" actId="207"/>
          <ac:spMkLst>
            <pc:docMk/>
            <pc:sldMk cId="3757606705" sldId="2147471903"/>
            <ac:spMk id="2" creationId="{FC16FC16-F988-C0E9-3C5D-7BC8CA2C0940}"/>
          </ac:spMkLst>
        </pc:spChg>
        <pc:spChg chg="mod">
          <ac:chgData name="Angela How" userId="5e93c19e-502c-4772-8a36-2243c43d0ac3" providerId="ADAL" clId="{9078E901-AD29-42D9-9021-528745783DF7}" dt="2024-02-26T10:36:27.816" v="663" actId="962"/>
          <ac:spMkLst>
            <pc:docMk/>
            <pc:sldMk cId="3757606705" sldId="2147471903"/>
            <ac:spMk id="3" creationId="{7F6A9DD4-82FA-9A3B-C534-84933BE879DA}"/>
          </ac:spMkLst>
        </pc:spChg>
        <pc:spChg chg="mod">
          <ac:chgData name="Angela How" userId="5e93c19e-502c-4772-8a36-2243c43d0ac3" providerId="ADAL" clId="{9078E901-AD29-42D9-9021-528745783DF7}" dt="2024-02-26T10:00:31.183" v="199" actId="2085"/>
          <ac:spMkLst>
            <pc:docMk/>
            <pc:sldMk cId="3757606705" sldId="2147471903"/>
            <ac:spMk id="10" creationId="{90384FA5-1E8A-00EC-4E9B-2E9932100A88}"/>
          </ac:spMkLst>
        </pc:spChg>
        <pc:picChg chg="mod">
          <ac:chgData name="Angela How" userId="5e93c19e-502c-4772-8a36-2243c43d0ac3" providerId="ADAL" clId="{9078E901-AD29-42D9-9021-528745783DF7}" dt="2024-02-27T22:53:36.424" v="2301" actId="962"/>
          <ac:picMkLst>
            <pc:docMk/>
            <pc:sldMk cId="3757606705" sldId="2147471903"/>
            <ac:picMk id="9" creationId="{6EE3B3BD-EFBE-91B4-D1AA-63ADF598B128}"/>
          </ac:picMkLst>
        </pc:picChg>
      </pc:sldChg>
      <pc:sldChg chg="addSp delSp modSp del mod">
        <pc:chgData name="Angela How" userId="5e93c19e-502c-4772-8a36-2243c43d0ac3" providerId="ADAL" clId="{9078E901-AD29-42D9-9021-528745783DF7}" dt="2024-02-26T10:17:46.585" v="335" actId="47"/>
        <pc:sldMkLst>
          <pc:docMk/>
          <pc:sldMk cId="3184214110" sldId="2147471906"/>
        </pc:sldMkLst>
        <pc:spChg chg="add mod ord">
          <ac:chgData name="Angela How" userId="5e93c19e-502c-4772-8a36-2243c43d0ac3" providerId="ADAL" clId="{9078E901-AD29-42D9-9021-528745783DF7}" dt="2024-02-26T10:16:10.259" v="321" actId="164"/>
          <ac:spMkLst>
            <pc:docMk/>
            <pc:sldMk cId="3184214110" sldId="2147471906"/>
            <ac:spMk id="2" creationId="{EC0D59A9-7231-A3EC-CEED-40BC248DE11F}"/>
          </ac:spMkLst>
        </pc:spChg>
        <pc:spChg chg="mod">
          <ac:chgData name="Angela How" userId="5e93c19e-502c-4772-8a36-2243c43d0ac3" providerId="ADAL" clId="{9078E901-AD29-42D9-9021-528745783DF7}" dt="2024-02-26T10:16:30.180" v="324" actId="164"/>
          <ac:spMkLst>
            <pc:docMk/>
            <pc:sldMk cId="3184214110" sldId="2147471906"/>
            <ac:spMk id="3" creationId="{88D5756F-4612-FC1E-DE05-77141BCFDF1D}"/>
          </ac:spMkLst>
        </pc:spChg>
        <pc:spChg chg="mod">
          <ac:chgData name="Angela How" userId="5e93c19e-502c-4772-8a36-2243c43d0ac3" providerId="ADAL" clId="{9078E901-AD29-42D9-9021-528745783DF7}" dt="2024-02-26T10:16:10.259" v="321" actId="164"/>
          <ac:spMkLst>
            <pc:docMk/>
            <pc:sldMk cId="3184214110" sldId="2147471906"/>
            <ac:spMk id="4" creationId="{899C61DF-E876-44BE-B14A-FDD5F07E2FA8}"/>
          </ac:spMkLst>
        </pc:spChg>
        <pc:spChg chg="del">
          <ac:chgData name="Angela How" userId="5e93c19e-502c-4772-8a36-2243c43d0ac3" providerId="ADAL" clId="{9078E901-AD29-42D9-9021-528745783DF7}" dt="2024-02-26T10:05:42.740" v="244" actId="478"/>
          <ac:spMkLst>
            <pc:docMk/>
            <pc:sldMk cId="3184214110" sldId="2147471906"/>
            <ac:spMk id="6" creationId="{9B1D4A27-8150-AE6B-7769-6BA8A13AAEAF}"/>
          </ac:spMkLst>
        </pc:spChg>
        <pc:spChg chg="del">
          <ac:chgData name="Angela How" userId="5e93c19e-502c-4772-8a36-2243c43d0ac3" providerId="ADAL" clId="{9078E901-AD29-42D9-9021-528745783DF7}" dt="2024-02-26T10:05:34.227" v="241" actId="478"/>
          <ac:spMkLst>
            <pc:docMk/>
            <pc:sldMk cId="3184214110" sldId="2147471906"/>
            <ac:spMk id="7" creationId="{1AB1B557-93F2-C7C8-66B5-7FE3C00F42C6}"/>
          </ac:spMkLst>
        </pc:spChg>
        <pc:spChg chg="del">
          <ac:chgData name="Angela How" userId="5e93c19e-502c-4772-8a36-2243c43d0ac3" providerId="ADAL" clId="{9078E901-AD29-42D9-9021-528745783DF7}" dt="2024-02-26T10:06:17.845" v="254" actId="478"/>
          <ac:spMkLst>
            <pc:docMk/>
            <pc:sldMk cId="3184214110" sldId="2147471906"/>
            <ac:spMk id="8" creationId="{92EEE274-2175-FC8B-646B-208CA1D90990}"/>
          </ac:spMkLst>
        </pc:spChg>
        <pc:spChg chg="del">
          <ac:chgData name="Angela How" userId="5e93c19e-502c-4772-8a36-2243c43d0ac3" providerId="ADAL" clId="{9078E901-AD29-42D9-9021-528745783DF7}" dt="2024-02-26T10:05:37.234" v="242" actId="478"/>
          <ac:spMkLst>
            <pc:docMk/>
            <pc:sldMk cId="3184214110" sldId="2147471906"/>
            <ac:spMk id="9" creationId="{04C370A6-4378-C0DA-F80C-F00317BDD782}"/>
          </ac:spMkLst>
        </pc:spChg>
        <pc:spChg chg="del">
          <ac:chgData name="Angela How" userId="5e93c19e-502c-4772-8a36-2243c43d0ac3" providerId="ADAL" clId="{9078E901-AD29-42D9-9021-528745783DF7}" dt="2024-02-26T10:05:39.851" v="243" actId="478"/>
          <ac:spMkLst>
            <pc:docMk/>
            <pc:sldMk cId="3184214110" sldId="2147471906"/>
            <ac:spMk id="10" creationId="{54DBB304-8B18-39E2-5957-DA7C161DC512}"/>
          </ac:spMkLst>
        </pc:spChg>
        <pc:spChg chg="del mod">
          <ac:chgData name="Angela How" userId="5e93c19e-502c-4772-8a36-2243c43d0ac3" providerId="ADAL" clId="{9078E901-AD29-42D9-9021-528745783DF7}" dt="2024-02-26T10:06:06.882" v="251" actId="478"/>
          <ac:spMkLst>
            <pc:docMk/>
            <pc:sldMk cId="3184214110" sldId="2147471906"/>
            <ac:spMk id="11" creationId="{7274E747-A547-ABE5-F55F-8BDF269FBC29}"/>
          </ac:spMkLst>
        </pc:spChg>
        <pc:spChg chg="add mod ord">
          <ac:chgData name="Angela How" userId="5e93c19e-502c-4772-8a36-2243c43d0ac3" providerId="ADAL" clId="{9078E901-AD29-42D9-9021-528745783DF7}" dt="2024-02-26T10:16:30.180" v="324" actId="164"/>
          <ac:spMkLst>
            <pc:docMk/>
            <pc:sldMk cId="3184214110" sldId="2147471906"/>
            <ac:spMk id="12" creationId="{CB0EA984-110E-3C0D-A6D1-14363D16A09F}"/>
          </ac:spMkLst>
        </pc:spChg>
        <pc:spChg chg="del mod">
          <ac:chgData name="Angela How" userId="5e93c19e-502c-4772-8a36-2243c43d0ac3" providerId="ADAL" clId="{9078E901-AD29-42D9-9021-528745783DF7}" dt="2024-02-26T10:16:43.127" v="327" actId="21"/>
          <ac:spMkLst>
            <pc:docMk/>
            <pc:sldMk cId="3184214110" sldId="2147471906"/>
            <ac:spMk id="18" creationId="{8064341F-55E8-CE52-4045-A8F48EAC9656}"/>
          </ac:spMkLst>
        </pc:spChg>
        <pc:spChg chg="del mod">
          <ac:chgData name="Angela How" userId="5e93c19e-502c-4772-8a36-2243c43d0ac3" providerId="ADAL" clId="{9078E901-AD29-42D9-9021-528745783DF7}" dt="2024-02-26T10:17:04.352" v="329" actId="21"/>
          <ac:spMkLst>
            <pc:docMk/>
            <pc:sldMk cId="3184214110" sldId="2147471906"/>
            <ac:spMk id="19" creationId="{978D1F4F-116A-4138-8AFC-C196D3FDBCA8}"/>
          </ac:spMkLst>
        </pc:spChg>
        <pc:spChg chg="del">
          <ac:chgData name="Angela How" userId="5e93c19e-502c-4772-8a36-2243c43d0ac3" providerId="ADAL" clId="{9078E901-AD29-42D9-9021-528745783DF7}" dt="2024-02-26T10:05:47.710" v="246" actId="478"/>
          <ac:spMkLst>
            <pc:docMk/>
            <pc:sldMk cId="3184214110" sldId="2147471906"/>
            <ac:spMk id="20" creationId="{3E86F019-389B-72DA-6BD3-F7EB215F6F16}"/>
          </ac:spMkLst>
        </pc:spChg>
        <pc:spChg chg="del">
          <ac:chgData name="Angela How" userId="5e93c19e-502c-4772-8a36-2243c43d0ac3" providerId="ADAL" clId="{9078E901-AD29-42D9-9021-528745783DF7}" dt="2024-02-26T10:05:45.432" v="245" actId="478"/>
          <ac:spMkLst>
            <pc:docMk/>
            <pc:sldMk cId="3184214110" sldId="2147471906"/>
            <ac:spMk id="21" creationId="{EA20FBFC-FA95-672F-13CC-7D3D52C52DA1}"/>
          </ac:spMkLst>
        </pc:spChg>
        <pc:spChg chg="del mod">
          <ac:chgData name="Angela How" userId="5e93c19e-502c-4772-8a36-2243c43d0ac3" providerId="ADAL" clId="{9078E901-AD29-42D9-9021-528745783DF7}" dt="2024-02-26T10:17:15.633" v="331" actId="21"/>
          <ac:spMkLst>
            <pc:docMk/>
            <pc:sldMk cId="3184214110" sldId="2147471906"/>
            <ac:spMk id="22" creationId="{E19EC069-E7BE-2D5D-627C-4A3D8EEFCE05}"/>
          </ac:spMkLst>
        </pc:spChg>
        <pc:spChg chg="del mod">
          <ac:chgData name="Angela How" userId="5e93c19e-502c-4772-8a36-2243c43d0ac3" providerId="ADAL" clId="{9078E901-AD29-42D9-9021-528745783DF7}" dt="2024-02-26T10:17:38.891" v="333" actId="21"/>
          <ac:spMkLst>
            <pc:docMk/>
            <pc:sldMk cId="3184214110" sldId="2147471906"/>
            <ac:spMk id="25" creationId="{F43EE9E3-EA62-5AC5-9F83-D85B0FF932D4}"/>
          </ac:spMkLst>
        </pc:spChg>
        <pc:spChg chg="del">
          <ac:chgData name="Angela How" userId="5e93c19e-502c-4772-8a36-2243c43d0ac3" providerId="ADAL" clId="{9078E901-AD29-42D9-9021-528745783DF7}" dt="2024-02-26T10:05:50.343" v="247" actId="478"/>
          <ac:spMkLst>
            <pc:docMk/>
            <pc:sldMk cId="3184214110" sldId="2147471906"/>
            <ac:spMk id="26" creationId="{8541A983-3AC9-C5C4-A1E8-9FD8CB539F1F}"/>
          </ac:spMkLst>
        </pc:spChg>
        <pc:spChg chg="del">
          <ac:chgData name="Angela How" userId="5e93c19e-502c-4772-8a36-2243c43d0ac3" providerId="ADAL" clId="{9078E901-AD29-42D9-9021-528745783DF7}" dt="2024-02-26T10:05:52.748" v="248" actId="478"/>
          <ac:spMkLst>
            <pc:docMk/>
            <pc:sldMk cId="3184214110" sldId="2147471906"/>
            <ac:spMk id="28" creationId="{84CD0D3F-A1D6-D44D-9C84-5C4070C3F8F9}"/>
          </ac:spMkLst>
        </pc:spChg>
        <pc:grpChg chg="add del mod">
          <ac:chgData name="Angela How" userId="5e93c19e-502c-4772-8a36-2243c43d0ac3" providerId="ADAL" clId="{9078E901-AD29-42D9-9021-528745783DF7}" dt="2024-02-26T10:16:14.702" v="322" actId="21"/>
          <ac:grpSpMkLst>
            <pc:docMk/>
            <pc:sldMk cId="3184214110" sldId="2147471906"/>
            <ac:grpSpMk id="13" creationId="{45C4E1E6-BA1B-E034-D89A-4013BACBA540}"/>
          </ac:grpSpMkLst>
        </pc:grpChg>
        <pc:grpChg chg="add del mod">
          <ac:chgData name="Angela How" userId="5e93c19e-502c-4772-8a36-2243c43d0ac3" providerId="ADAL" clId="{9078E901-AD29-42D9-9021-528745783DF7}" dt="2024-02-26T10:16:32.870" v="325" actId="21"/>
          <ac:grpSpMkLst>
            <pc:docMk/>
            <pc:sldMk cId="3184214110" sldId="2147471906"/>
            <ac:grpSpMk id="14" creationId="{FA675215-6569-AB00-9B64-FD468FD9D3EA}"/>
          </ac:grpSpMkLst>
        </pc:grpChg>
      </pc:sldChg>
      <pc:sldChg chg="modSp mod">
        <pc:chgData name="Angela How" userId="5e93c19e-502c-4772-8a36-2243c43d0ac3" providerId="ADAL" clId="{9078E901-AD29-42D9-9021-528745783DF7}" dt="2024-02-27T22:41:21.680" v="1332" actId="962"/>
        <pc:sldMkLst>
          <pc:docMk/>
          <pc:sldMk cId="4114680081" sldId="2147471908"/>
        </pc:sldMkLst>
        <pc:spChg chg="mod">
          <ac:chgData name="Angela How" userId="5e93c19e-502c-4772-8a36-2243c43d0ac3" providerId="ADAL" clId="{9078E901-AD29-42D9-9021-528745783DF7}" dt="2024-02-26T10:27:46.204" v="419" actId="255"/>
          <ac:spMkLst>
            <pc:docMk/>
            <pc:sldMk cId="4114680081" sldId="2147471908"/>
            <ac:spMk id="3" creationId="{3242566C-0AE4-12F6-C3DF-49F0F92A7D18}"/>
          </ac:spMkLst>
        </pc:spChg>
        <pc:spChg chg="mod">
          <ac:chgData name="Angela How" userId="5e93c19e-502c-4772-8a36-2243c43d0ac3" providerId="ADAL" clId="{9078E901-AD29-42D9-9021-528745783DF7}" dt="2024-02-26T10:32:15.707" v="432" actId="962"/>
          <ac:spMkLst>
            <pc:docMk/>
            <pc:sldMk cId="4114680081" sldId="2147471908"/>
            <ac:spMk id="5" creationId="{6474D845-A42F-8677-D5B1-68C313299B99}"/>
          </ac:spMkLst>
        </pc:spChg>
        <pc:spChg chg="mod">
          <ac:chgData name="Angela How" userId="5e93c19e-502c-4772-8a36-2243c43d0ac3" providerId="ADAL" clId="{9078E901-AD29-42D9-9021-528745783DF7}" dt="2024-02-26T10:32:41.682" v="436" actId="962"/>
          <ac:spMkLst>
            <pc:docMk/>
            <pc:sldMk cId="4114680081" sldId="2147471908"/>
            <ac:spMk id="6" creationId="{4E86D55B-DA60-3146-8E36-7D2CDA3010EC}"/>
          </ac:spMkLst>
        </pc:spChg>
        <pc:spChg chg="mod">
          <ac:chgData name="Angela How" userId="5e93c19e-502c-4772-8a36-2243c43d0ac3" providerId="ADAL" clId="{9078E901-AD29-42D9-9021-528745783DF7}" dt="2024-02-26T10:27:26.712" v="417" actId="1076"/>
          <ac:spMkLst>
            <pc:docMk/>
            <pc:sldMk cId="4114680081" sldId="2147471908"/>
            <ac:spMk id="7" creationId="{6826A74C-1229-D5BC-D002-DF35DCEF69EE}"/>
          </ac:spMkLst>
        </pc:spChg>
        <pc:spChg chg="mod">
          <ac:chgData name="Angela How" userId="5e93c19e-502c-4772-8a36-2243c43d0ac3" providerId="ADAL" clId="{9078E901-AD29-42D9-9021-528745783DF7}" dt="2024-02-26T10:27:55.607" v="421" actId="255"/>
          <ac:spMkLst>
            <pc:docMk/>
            <pc:sldMk cId="4114680081" sldId="2147471908"/>
            <ac:spMk id="10" creationId="{D01B92FB-1419-F31C-1D89-79BC2DE03D95}"/>
          </ac:spMkLst>
        </pc:spChg>
        <pc:picChg chg="mod">
          <ac:chgData name="Angela How" userId="5e93c19e-502c-4772-8a36-2243c43d0ac3" providerId="ADAL" clId="{9078E901-AD29-42D9-9021-528745783DF7}" dt="2024-02-27T22:41:21.680" v="1332" actId="962"/>
          <ac:picMkLst>
            <pc:docMk/>
            <pc:sldMk cId="4114680081" sldId="2147471908"/>
            <ac:picMk id="8" creationId="{68F4743B-9D6E-6566-BE71-E238F3D00778}"/>
          </ac:picMkLst>
        </pc:picChg>
      </pc:sldChg>
      <pc:sldChg chg="addSp delSp modSp add del mod">
        <pc:chgData name="Angela How" userId="5e93c19e-502c-4772-8a36-2243c43d0ac3" providerId="ADAL" clId="{9078E901-AD29-42D9-9021-528745783DF7}" dt="2024-02-26T10:24:37.840" v="401" actId="47"/>
        <pc:sldMkLst>
          <pc:docMk/>
          <pc:sldMk cId="3780074360" sldId="2147471909"/>
        </pc:sldMkLst>
        <pc:spChg chg="add mod ord">
          <ac:chgData name="Angela How" userId="5e93c19e-502c-4772-8a36-2243c43d0ac3" providerId="ADAL" clId="{9078E901-AD29-42D9-9021-528745783DF7}" dt="2024-02-26T10:19:53.807" v="361" actId="164"/>
          <ac:spMkLst>
            <pc:docMk/>
            <pc:sldMk cId="3780074360" sldId="2147471909"/>
            <ac:spMk id="2" creationId="{4E48DA14-336E-91AE-EC9B-0D4EDF3A9546}"/>
          </ac:spMkLst>
        </pc:spChg>
        <pc:spChg chg="del mod">
          <ac:chgData name="Angela How" userId="5e93c19e-502c-4772-8a36-2243c43d0ac3" providerId="ADAL" clId="{9078E901-AD29-42D9-9021-528745783DF7}" dt="2024-02-26T10:02:54.693" v="210" actId="478"/>
          <ac:spMkLst>
            <pc:docMk/>
            <pc:sldMk cId="3780074360" sldId="2147471909"/>
            <ac:spMk id="3" creationId="{88D5756F-4612-FC1E-DE05-77141BCFDF1D}"/>
          </ac:spMkLst>
        </pc:spChg>
        <pc:spChg chg="del mod">
          <ac:chgData name="Angela How" userId="5e93c19e-502c-4772-8a36-2243c43d0ac3" providerId="ADAL" clId="{9078E901-AD29-42D9-9021-528745783DF7}" dt="2024-02-26T10:02:47.408" v="207" actId="478"/>
          <ac:spMkLst>
            <pc:docMk/>
            <pc:sldMk cId="3780074360" sldId="2147471909"/>
            <ac:spMk id="4" creationId="{899C61DF-E876-44BE-B14A-FDD5F07E2FA8}"/>
          </ac:spMkLst>
        </pc:spChg>
        <pc:spChg chg="del">
          <ac:chgData name="Angela How" userId="5e93c19e-502c-4772-8a36-2243c43d0ac3" providerId="ADAL" clId="{9078E901-AD29-42D9-9021-528745783DF7}" dt="2024-02-26T10:03:32.488" v="218" actId="478"/>
          <ac:spMkLst>
            <pc:docMk/>
            <pc:sldMk cId="3780074360" sldId="2147471909"/>
            <ac:spMk id="6" creationId="{9B1D4A27-8150-AE6B-7769-6BA8A13AAEAF}"/>
          </ac:spMkLst>
        </pc:spChg>
        <pc:spChg chg="mod">
          <ac:chgData name="Angela How" userId="5e93c19e-502c-4772-8a36-2243c43d0ac3" providerId="ADAL" clId="{9078E901-AD29-42D9-9021-528745783DF7}" dt="2024-02-26T10:19:31.203" v="358" actId="164"/>
          <ac:spMkLst>
            <pc:docMk/>
            <pc:sldMk cId="3780074360" sldId="2147471909"/>
            <ac:spMk id="7" creationId="{1AB1B557-93F2-C7C8-66B5-7FE3C00F42C6}"/>
          </ac:spMkLst>
        </pc:spChg>
        <pc:spChg chg="del">
          <ac:chgData name="Angela How" userId="5e93c19e-502c-4772-8a36-2243c43d0ac3" providerId="ADAL" clId="{9078E901-AD29-42D9-9021-528745783DF7}" dt="2024-02-26T10:02:49.807" v="208" actId="478"/>
          <ac:spMkLst>
            <pc:docMk/>
            <pc:sldMk cId="3780074360" sldId="2147471909"/>
            <ac:spMk id="8" creationId="{92EEE274-2175-FC8B-646B-208CA1D90990}"/>
          </ac:spMkLst>
        </pc:spChg>
        <pc:spChg chg="mod">
          <ac:chgData name="Angela How" userId="5e93c19e-502c-4772-8a36-2243c43d0ac3" providerId="ADAL" clId="{9078E901-AD29-42D9-9021-528745783DF7}" dt="2024-02-26T10:19:31.203" v="358" actId="164"/>
          <ac:spMkLst>
            <pc:docMk/>
            <pc:sldMk cId="3780074360" sldId="2147471909"/>
            <ac:spMk id="9" creationId="{04C370A6-4378-C0DA-F80C-F00317BDD782}"/>
          </ac:spMkLst>
        </pc:spChg>
        <pc:spChg chg="mod">
          <ac:chgData name="Angela How" userId="5e93c19e-502c-4772-8a36-2243c43d0ac3" providerId="ADAL" clId="{9078E901-AD29-42D9-9021-528745783DF7}" dt="2024-02-26T10:19:53.807" v="361" actId="164"/>
          <ac:spMkLst>
            <pc:docMk/>
            <pc:sldMk cId="3780074360" sldId="2147471909"/>
            <ac:spMk id="10" creationId="{54DBB304-8B18-39E2-5957-DA7C161DC512}"/>
          </ac:spMkLst>
        </pc:spChg>
        <pc:spChg chg="del">
          <ac:chgData name="Angela How" userId="5e93c19e-502c-4772-8a36-2243c43d0ac3" providerId="ADAL" clId="{9078E901-AD29-42D9-9021-528745783DF7}" dt="2024-02-26T10:02:42.178" v="205" actId="478"/>
          <ac:spMkLst>
            <pc:docMk/>
            <pc:sldMk cId="3780074360" sldId="2147471909"/>
            <ac:spMk id="11" creationId="{7274E747-A547-ABE5-F55F-8BDF269FBC29}"/>
          </ac:spMkLst>
        </pc:spChg>
        <pc:spChg chg="del">
          <ac:chgData name="Angela How" userId="5e93c19e-502c-4772-8a36-2243c43d0ac3" providerId="ADAL" clId="{9078E901-AD29-42D9-9021-528745783DF7}" dt="2024-02-26T10:02:35.223" v="202" actId="478"/>
          <ac:spMkLst>
            <pc:docMk/>
            <pc:sldMk cId="3780074360" sldId="2147471909"/>
            <ac:spMk id="18" creationId="{8064341F-55E8-CE52-4045-A8F48EAC9656}"/>
          </ac:spMkLst>
        </pc:spChg>
        <pc:spChg chg="del">
          <ac:chgData name="Angela How" userId="5e93c19e-502c-4772-8a36-2243c43d0ac3" providerId="ADAL" clId="{9078E901-AD29-42D9-9021-528745783DF7}" dt="2024-02-26T10:02:37.162" v="203" actId="478"/>
          <ac:spMkLst>
            <pc:docMk/>
            <pc:sldMk cId="3780074360" sldId="2147471909"/>
            <ac:spMk id="19" creationId="{978D1F4F-116A-4138-8AFC-C196D3FDBCA8}"/>
          </ac:spMkLst>
        </pc:spChg>
        <pc:spChg chg="del mod">
          <ac:chgData name="Angela How" userId="5e93c19e-502c-4772-8a36-2243c43d0ac3" providerId="ADAL" clId="{9078E901-AD29-42D9-9021-528745783DF7}" dt="2024-02-26T10:20:52.209" v="372" actId="21"/>
          <ac:spMkLst>
            <pc:docMk/>
            <pc:sldMk cId="3780074360" sldId="2147471909"/>
            <ac:spMk id="20" creationId="{3E86F019-389B-72DA-6BD3-F7EB215F6F16}"/>
          </ac:spMkLst>
        </pc:spChg>
        <pc:spChg chg="del mod">
          <ac:chgData name="Angela How" userId="5e93c19e-502c-4772-8a36-2243c43d0ac3" providerId="ADAL" clId="{9078E901-AD29-42D9-9021-528745783DF7}" dt="2024-02-26T10:21:04.859" v="374" actId="21"/>
          <ac:spMkLst>
            <pc:docMk/>
            <pc:sldMk cId="3780074360" sldId="2147471909"/>
            <ac:spMk id="21" creationId="{EA20FBFC-FA95-672F-13CC-7D3D52C52DA1}"/>
          </ac:spMkLst>
        </pc:spChg>
        <pc:spChg chg="del">
          <ac:chgData name="Angela How" userId="5e93c19e-502c-4772-8a36-2243c43d0ac3" providerId="ADAL" clId="{9078E901-AD29-42D9-9021-528745783DF7}" dt="2024-02-26T10:02:32.076" v="201" actId="478"/>
          <ac:spMkLst>
            <pc:docMk/>
            <pc:sldMk cId="3780074360" sldId="2147471909"/>
            <ac:spMk id="22" creationId="{E19EC069-E7BE-2D5D-627C-4A3D8EEFCE05}"/>
          </ac:spMkLst>
        </pc:spChg>
        <pc:spChg chg="del">
          <ac:chgData name="Angela How" userId="5e93c19e-502c-4772-8a36-2243c43d0ac3" providerId="ADAL" clId="{9078E901-AD29-42D9-9021-528745783DF7}" dt="2024-02-26T10:02:39.766" v="204" actId="478"/>
          <ac:spMkLst>
            <pc:docMk/>
            <pc:sldMk cId="3780074360" sldId="2147471909"/>
            <ac:spMk id="25" creationId="{F43EE9E3-EA62-5AC5-9F83-D85B0FF932D4}"/>
          </ac:spMkLst>
        </pc:spChg>
        <pc:spChg chg="del mod">
          <ac:chgData name="Angela How" userId="5e93c19e-502c-4772-8a36-2243c43d0ac3" providerId="ADAL" clId="{9078E901-AD29-42D9-9021-528745783DF7}" dt="2024-02-26T10:22:03.485" v="380" actId="21"/>
          <ac:spMkLst>
            <pc:docMk/>
            <pc:sldMk cId="3780074360" sldId="2147471909"/>
            <ac:spMk id="26" creationId="{8541A983-3AC9-C5C4-A1E8-9FD8CB539F1F}"/>
          </ac:spMkLst>
        </pc:spChg>
        <pc:spChg chg="del mod">
          <ac:chgData name="Angela How" userId="5e93c19e-502c-4772-8a36-2243c43d0ac3" providerId="ADAL" clId="{9078E901-AD29-42D9-9021-528745783DF7}" dt="2024-02-26T10:22:33.892" v="383" actId="21"/>
          <ac:spMkLst>
            <pc:docMk/>
            <pc:sldMk cId="3780074360" sldId="2147471909"/>
            <ac:spMk id="28" creationId="{84CD0D3F-A1D6-D44D-9C84-5C4070C3F8F9}"/>
          </ac:spMkLst>
        </pc:spChg>
        <pc:grpChg chg="add del mod">
          <ac:chgData name="Angela How" userId="5e93c19e-502c-4772-8a36-2243c43d0ac3" providerId="ADAL" clId="{9078E901-AD29-42D9-9021-528745783DF7}" dt="2024-02-26T10:19:33.739" v="359" actId="21"/>
          <ac:grpSpMkLst>
            <pc:docMk/>
            <pc:sldMk cId="3780074360" sldId="2147471909"/>
            <ac:grpSpMk id="12" creationId="{7F975A0D-BFBD-7DCD-012D-608346A08F22}"/>
          </ac:grpSpMkLst>
        </pc:grpChg>
        <pc:grpChg chg="add del mod">
          <ac:chgData name="Angela How" userId="5e93c19e-502c-4772-8a36-2243c43d0ac3" providerId="ADAL" clId="{9078E901-AD29-42D9-9021-528745783DF7}" dt="2024-02-26T10:19:55.566" v="362" actId="21"/>
          <ac:grpSpMkLst>
            <pc:docMk/>
            <pc:sldMk cId="3780074360" sldId="2147471909"/>
            <ac:grpSpMk id="13" creationId="{F07F6151-20E0-4D12-8101-C109C6FC49C4}"/>
          </ac:grpSpMkLst>
        </pc:grpChg>
      </pc:sldChg>
      <pc:sldChg chg="addSp delSp modSp add mod ord modNotesTx">
        <pc:chgData name="Angela How" userId="5e93c19e-502c-4772-8a36-2243c43d0ac3" providerId="ADAL" clId="{9078E901-AD29-42D9-9021-528745783DF7}" dt="2024-02-26T10:52:16.464" v="931" actId="2085"/>
        <pc:sldMkLst>
          <pc:docMk/>
          <pc:sldMk cId="221487502" sldId="2147471910"/>
        </pc:sldMkLst>
        <pc:spChg chg="mod">
          <ac:chgData name="Angela How" userId="5e93c19e-502c-4772-8a36-2243c43d0ac3" providerId="ADAL" clId="{9078E901-AD29-42D9-9021-528745783DF7}" dt="2024-02-26T10:15:08.589" v="320" actId="20577"/>
          <ac:spMkLst>
            <pc:docMk/>
            <pc:sldMk cId="221487502" sldId="2147471910"/>
            <ac:spMk id="2" creationId="{FC16FC16-F988-C0E9-3C5D-7BC8CA2C0940}"/>
          </ac:spMkLst>
        </pc:spChg>
        <pc:spChg chg="del">
          <ac:chgData name="Angela How" userId="5e93c19e-502c-4772-8a36-2243c43d0ac3" providerId="ADAL" clId="{9078E901-AD29-42D9-9021-528745783DF7}" dt="2024-02-26T10:14:52.643" v="306" actId="478"/>
          <ac:spMkLst>
            <pc:docMk/>
            <pc:sldMk cId="221487502" sldId="2147471910"/>
            <ac:spMk id="3" creationId="{415A76D7-14EC-DC2C-054F-4AA0357BB350}"/>
          </ac:spMkLst>
        </pc:spChg>
        <pc:spChg chg="del">
          <ac:chgData name="Angela How" userId="5e93c19e-502c-4772-8a36-2243c43d0ac3" providerId="ADAL" clId="{9078E901-AD29-42D9-9021-528745783DF7}" dt="2024-02-26T10:14:54.875" v="307" actId="478"/>
          <ac:spMkLst>
            <pc:docMk/>
            <pc:sldMk cId="221487502" sldId="2147471910"/>
            <ac:spMk id="4" creationId="{9B65AFEE-4B73-A1A0-6980-3C5C1822E2FA}"/>
          </ac:spMkLst>
        </pc:spChg>
        <pc:spChg chg="add del mod">
          <ac:chgData name="Angela How" userId="5e93c19e-502c-4772-8a36-2243c43d0ac3" providerId="ADAL" clId="{9078E901-AD29-42D9-9021-528745783DF7}" dt="2024-02-26T10:15:00.056" v="309" actId="478"/>
          <ac:spMkLst>
            <pc:docMk/>
            <pc:sldMk cId="221487502" sldId="2147471910"/>
            <ac:spMk id="6" creationId="{A62E9F7F-553F-247B-4CED-CF2BDB2AC3EC}"/>
          </ac:spMkLst>
        </pc:spChg>
        <pc:spChg chg="del">
          <ac:chgData name="Angela How" userId="5e93c19e-502c-4772-8a36-2243c43d0ac3" providerId="ADAL" clId="{9078E901-AD29-42D9-9021-528745783DF7}" dt="2024-02-26T10:14:49.159" v="305" actId="478"/>
          <ac:spMkLst>
            <pc:docMk/>
            <pc:sldMk cId="221487502" sldId="2147471910"/>
            <ac:spMk id="8" creationId="{0E8D22D5-300D-F706-B2C1-BE556CC096CD}"/>
          </ac:spMkLst>
        </pc:spChg>
        <pc:spChg chg="mod">
          <ac:chgData name="Angela How" userId="5e93c19e-502c-4772-8a36-2243c43d0ac3" providerId="ADAL" clId="{9078E901-AD29-42D9-9021-528745783DF7}" dt="2024-02-26T10:24:23.503" v="399" actId="692"/>
          <ac:spMkLst>
            <pc:docMk/>
            <pc:sldMk cId="221487502" sldId="2147471910"/>
            <ac:spMk id="9" creationId="{EC0D59A9-7231-A3EC-CEED-40BC248DE11F}"/>
          </ac:spMkLst>
        </pc:spChg>
        <pc:spChg chg="mod">
          <ac:chgData name="Angela How" userId="5e93c19e-502c-4772-8a36-2243c43d0ac3" providerId="ADAL" clId="{9078E901-AD29-42D9-9021-528745783DF7}" dt="2024-02-26T10:52:16.464" v="931" actId="2085"/>
          <ac:spMkLst>
            <pc:docMk/>
            <pc:sldMk cId="221487502" sldId="2147471910"/>
            <ac:spMk id="10" creationId="{899C61DF-E876-44BE-B14A-FDD5F07E2FA8}"/>
          </ac:spMkLst>
        </pc:spChg>
        <pc:spChg chg="mod">
          <ac:chgData name="Angela How" userId="5e93c19e-502c-4772-8a36-2243c43d0ac3" providerId="ADAL" clId="{9078E901-AD29-42D9-9021-528745783DF7}" dt="2024-02-26T10:24:30.436" v="400" actId="692"/>
          <ac:spMkLst>
            <pc:docMk/>
            <pc:sldMk cId="221487502" sldId="2147471910"/>
            <ac:spMk id="12" creationId="{B16E0EC7-F4D4-A4E1-E35F-D3494D396945}"/>
          </ac:spMkLst>
        </pc:spChg>
        <pc:spChg chg="mod">
          <ac:chgData name="Angela How" userId="5e93c19e-502c-4772-8a36-2243c43d0ac3" providerId="ADAL" clId="{9078E901-AD29-42D9-9021-528745783DF7}" dt="2024-02-26T10:52:06.407" v="930" actId="2085"/>
          <ac:spMkLst>
            <pc:docMk/>
            <pc:sldMk cId="221487502" sldId="2147471910"/>
            <ac:spMk id="14" creationId="{25F5E8E2-3FA7-88CB-35CF-F8E3E97576FC}"/>
          </ac:spMkLst>
        </pc:spChg>
        <pc:spChg chg="add mod">
          <ac:chgData name="Angela How" userId="5e93c19e-502c-4772-8a36-2243c43d0ac3" providerId="ADAL" clId="{9078E901-AD29-42D9-9021-528745783DF7}" dt="2024-02-26T10:24:15.229" v="397" actId="207"/>
          <ac:spMkLst>
            <pc:docMk/>
            <pc:sldMk cId="221487502" sldId="2147471910"/>
            <ac:spMk id="15" creationId="{26DA1AB5-2CF6-CD20-EDCE-938A1A1ECC94}"/>
          </ac:spMkLst>
        </pc:spChg>
        <pc:spChg chg="add mod">
          <ac:chgData name="Angela How" userId="5e93c19e-502c-4772-8a36-2243c43d0ac3" providerId="ADAL" clId="{9078E901-AD29-42D9-9021-528745783DF7}" dt="2024-02-26T10:17:24.351" v="332"/>
          <ac:spMkLst>
            <pc:docMk/>
            <pc:sldMk cId="221487502" sldId="2147471910"/>
            <ac:spMk id="16" creationId="{6BDE0252-80D3-27D3-99AE-4E3ABAF1736D}"/>
          </ac:spMkLst>
        </pc:spChg>
        <pc:spChg chg="add mod">
          <ac:chgData name="Angela How" userId="5e93c19e-502c-4772-8a36-2243c43d0ac3" providerId="ADAL" clId="{9078E901-AD29-42D9-9021-528745783DF7}" dt="2024-02-26T10:24:19.843" v="398" actId="207"/>
          <ac:spMkLst>
            <pc:docMk/>
            <pc:sldMk cId="221487502" sldId="2147471910"/>
            <ac:spMk id="18" creationId="{8064341F-55E8-CE52-4045-A8F48EAC9656}"/>
          </ac:spMkLst>
        </pc:spChg>
        <pc:spChg chg="add mod">
          <ac:chgData name="Angela How" userId="5e93c19e-502c-4772-8a36-2243c43d0ac3" providerId="ADAL" clId="{9078E901-AD29-42D9-9021-528745783DF7}" dt="2024-02-26T10:23:53.475" v="394" actId="692"/>
          <ac:spMkLst>
            <pc:docMk/>
            <pc:sldMk cId="221487502" sldId="2147471910"/>
            <ac:spMk id="25" creationId="{F43EE9E3-EA62-5AC5-9F83-D85B0FF932D4}"/>
          </ac:spMkLst>
        </pc:spChg>
        <pc:grpChg chg="add mod">
          <ac:chgData name="Angela How" userId="5e93c19e-502c-4772-8a36-2243c43d0ac3" providerId="ADAL" clId="{9078E901-AD29-42D9-9021-528745783DF7}" dt="2024-02-26T10:36:02.105" v="599" actId="962"/>
          <ac:grpSpMkLst>
            <pc:docMk/>
            <pc:sldMk cId="221487502" sldId="2147471910"/>
            <ac:grpSpMk id="11" creationId="{9C86869B-407D-5EF7-F245-DF88F20BB66C}"/>
          </ac:grpSpMkLst>
        </pc:grpChg>
        <pc:grpChg chg="add mod">
          <ac:chgData name="Angela How" userId="5e93c19e-502c-4772-8a36-2243c43d0ac3" providerId="ADAL" clId="{9078E901-AD29-42D9-9021-528745783DF7}" dt="2024-02-26T10:35:59.447" v="598" actId="962"/>
          <ac:grpSpMkLst>
            <pc:docMk/>
            <pc:sldMk cId="221487502" sldId="2147471910"/>
            <ac:grpSpMk id="13" creationId="{45C4E1E6-BA1B-E034-D89A-4013BACBA540}"/>
          </ac:grpSpMkLst>
        </pc:grpChg>
        <pc:picChg chg="del">
          <ac:chgData name="Angela How" userId="5e93c19e-502c-4772-8a36-2243c43d0ac3" providerId="ADAL" clId="{9078E901-AD29-42D9-9021-528745783DF7}" dt="2024-02-26T10:14:57.601" v="308" actId="478"/>
          <ac:picMkLst>
            <pc:docMk/>
            <pc:sldMk cId="221487502" sldId="2147471910"/>
            <ac:picMk id="7" creationId="{C1A5AF04-BA62-DDA5-A6E7-808C107EAF7B}"/>
          </ac:picMkLst>
        </pc:picChg>
      </pc:sldChg>
      <pc:sldChg chg="addSp delSp modSp add mod ord modNotesTx">
        <pc:chgData name="Angela How" userId="5e93c19e-502c-4772-8a36-2243c43d0ac3" providerId="ADAL" clId="{9078E901-AD29-42D9-9021-528745783DF7}" dt="2024-02-26T10:52:31.740" v="932" actId="2085"/>
        <pc:sldMkLst>
          <pc:docMk/>
          <pc:sldMk cId="671901812" sldId="2147471911"/>
        </pc:sldMkLst>
        <pc:spChg chg="mod">
          <ac:chgData name="Angela How" userId="5e93c19e-502c-4772-8a36-2243c43d0ac3" providerId="ADAL" clId="{9078E901-AD29-42D9-9021-528745783DF7}" dt="2024-02-26T10:19:00.943" v="355" actId="20577"/>
          <ac:spMkLst>
            <pc:docMk/>
            <pc:sldMk cId="671901812" sldId="2147471911"/>
            <ac:spMk id="2" creationId="{FC16FC16-F988-C0E9-3C5D-7BC8CA2C0940}"/>
          </ac:spMkLst>
        </pc:spChg>
        <pc:spChg chg="del">
          <ac:chgData name="Angela How" userId="5e93c19e-502c-4772-8a36-2243c43d0ac3" providerId="ADAL" clId="{9078E901-AD29-42D9-9021-528745783DF7}" dt="2024-02-26T10:18:56.353" v="344" actId="478"/>
          <ac:spMkLst>
            <pc:docMk/>
            <pc:sldMk cId="671901812" sldId="2147471911"/>
            <ac:spMk id="3" creationId="{415A76D7-14EC-DC2C-054F-4AA0357BB350}"/>
          </ac:spMkLst>
        </pc:spChg>
        <pc:spChg chg="del">
          <ac:chgData name="Angela How" userId="5e93c19e-502c-4772-8a36-2243c43d0ac3" providerId="ADAL" clId="{9078E901-AD29-42D9-9021-528745783DF7}" dt="2024-02-26T10:17:55.897" v="337" actId="478"/>
          <ac:spMkLst>
            <pc:docMk/>
            <pc:sldMk cId="671901812" sldId="2147471911"/>
            <ac:spMk id="4" creationId="{9B65AFEE-4B73-A1A0-6980-3C5C1822E2FA}"/>
          </ac:spMkLst>
        </pc:spChg>
        <pc:spChg chg="add del mod">
          <ac:chgData name="Angela How" userId="5e93c19e-502c-4772-8a36-2243c43d0ac3" providerId="ADAL" clId="{9078E901-AD29-42D9-9021-528745783DF7}" dt="2024-02-26T10:19:06.713" v="357" actId="478"/>
          <ac:spMkLst>
            <pc:docMk/>
            <pc:sldMk cId="671901812" sldId="2147471911"/>
            <ac:spMk id="6" creationId="{91278F62-AA4A-BCA8-2E4A-E9C97107EFBD}"/>
          </ac:spMkLst>
        </pc:spChg>
        <pc:spChg chg="del">
          <ac:chgData name="Angela How" userId="5e93c19e-502c-4772-8a36-2243c43d0ac3" providerId="ADAL" clId="{9078E901-AD29-42D9-9021-528745783DF7}" dt="2024-02-26T10:17:52.717" v="336" actId="478"/>
          <ac:spMkLst>
            <pc:docMk/>
            <pc:sldMk cId="671901812" sldId="2147471911"/>
            <ac:spMk id="8" creationId="{0E8D22D5-300D-F706-B2C1-BE556CC096CD}"/>
          </ac:spMkLst>
        </pc:spChg>
        <pc:spChg chg="mod">
          <ac:chgData name="Angela How" userId="5e93c19e-502c-4772-8a36-2243c43d0ac3" providerId="ADAL" clId="{9078E901-AD29-42D9-9021-528745783DF7}" dt="2024-02-26T10:23:40.024" v="393" actId="692"/>
          <ac:spMkLst>
            <pc:docMk/>
            <pc:sldMk cId="671901812" sldId="2147471911"/>
            <ac:spMk id="9" creationId="{1AB1B557-93F2-C7C8-66B5-7FE3C00F42C6}"/>
          </ac:spMkLst>
        </pc:spChg>
        <pc:spChg chg="mod">
          <ac:chgData name="Angela How" userId="5e93c19e-502c-4772-8a36-2243c43d0ac3" providerId="ADAL" clId="{9078E901-AD29-42D9-9021-528745783DF7}" dt="2024-02-26T10:52:31.740" v="932" actId="2085"/>
          <ac:spMkLst>
            <pc:docMk/>
            <pc:sldMk cId="671901812" sldId="2147471911"/>
            <ac:spMk id="10" creationId="{04C370A6-4378-C0DA-F80C-F00317BDD782}"/>
          </ac:spMkLst>
        </pc:spChg>
        <pc:spChg chg="mod">
          <ac:chgData name="Angela How" userId="5e93c19e-502c-4772-8a36-2243c43d0ac3" providerId="ADAL" clId="{9078E901-AD29-42D9-9021-528745783DF7}" dt="2024-02-26T10:20:46.690" v="371" actId="207"/>
          <ac:spMkLst>
            <pc:docMk/>
            <pc:sldMk cId="671901812" sldId="2147471911"/>
            <ac:spMk id="11" creationId="{4E48DA14-336E-91AE-EC9B-0D4EDF3A9546}"/>
          </ac:spMkLst>
        </pc:spChg>
        <pc:spChg chg="mod">
          <ac:chgData name="Angela How" userId="5e93c19e-502c-4772-8a36-2243c43d0ac3" providerId="ADAL" clId="{9078E901-AD29-42D9-9021-528745783DF7}" dt="2024-02-26T10:20:42.480" v="370" actId="207"/>
          <ac:spMkLst>
            <pc:docMk/>
            <pc:sldMk cId="671901812" sldId="2147471911"/>
            <ac:spMk id="14" creationId="{54DBB304-8B18-39E2-5957-DA7C161DC512}"/>
          </ac:spMkLst>
        </pc:spChg>
        <pc:spChg chg="add mod">
          <ac:chgData name="Angela How" userId="5e93c19e-502c-4772-8a36-2243c43d0ac3" providerId="ADAL" clId="{9078E901-AD29-42D9-9021-528745783DF7}" dt="2024-02-26T10:22:38.823" v="384"/>
          <ac:spMkLst>
            <pc:docMk/>
            <pc:sldMk cId="671901812" sldId="2147471911"/>
            <ac:spMk id="15" creationId="{A59FBB4C-0E4E-0BD9-B41A-961D7BAACDD7}"/>
          </ac:spMkLst>
        </pc:spChg>
        <pc:spChg chg="add mod">
          <ac:chgData name="Angela How" userId="5e93c19e-502c-4772-8a36-2243c43d0ac3" providerId="ADAL" clId="{9078E901-AD29-42D9-9021-528745783DF7}" dt="2024-02-26T10:23:19.021" v="389" actId="207"/>
          <ac:spMkLst>
            <pc:docMk/>
            <pc:sldMk cId="671901812" sldId="2147471911"/>
            <ac:spMk id="20" creationId="{3E86F019-389B-72DA-6BD3-F7EB215F6F16}"/>
          </ac:spMkLst>
        </pc:spChg>
        <pc:spChg chg="add mod">
          <ac:chgData name="Angela How" userId="5e93c19e-502c-4772-8a36-2243c43d0ac3" providerId="ADAL" clId="{9078E901-AD29-42D9-9021-528745783DF7}" dt="2024-02-26T10:23:10.599" v="388" actId="207"/>
          <ac:spMkLst>
            <pc:docMk/>
            <pc:sldMk cId="671901812" sldId="2147471911"/>
            <ac:spMk id="21" creationId="{EA20FBFC-FA95-672F-13CC-7D3D52C52DA1}"/>
          </ac:spMkLst>
        </pc:spChg>
        <pc:spChg chg="add mod">
          <ac:chgData name="Angela How" userId="5e93c19e-502c-4772-8a36-2243c43d0ac3" providerId="ADAL" clId="{9078E901-AD29-42D9-9021-528745783DF7}" dt="2024-02-26T10:23:26.392" v="390" actId="692"/>
          <ac:spMkLst>
            <pc:docMk/>
            <pc:sldMk cId="671901812" sldId="2147471911"/>
            <ac:spMk id="26" creationId="{8541A983-3AC9-C5C4-A1E8-9FD8CB539F1F}"/>
          </ac:spMkLst>
        </pc:spChg>
        <pc:grpChg chg="add mod">
          <ac:chgData name="Angela How" userId="5e93c19e-502c-4772-8a36-2243c43d0ac3" providerId="ADAL" clId="{9078E901-AD29-42D9-9021-528745783DF7}" dt="2024-02-26T10:36:04.806" v="600" actId="962"/>
          <ac:grpSpMkLst>
            <pc:docMk/>
            <pc:sldMk cId="671901812" sldId="2147471911"/>
            <ac:grpSpMk id="12" creationId="{7F975A0D-BFBD-7DCD-012D-608346A08F22}"/>
          </ac:grpSpMkLst>
        </pc:grpChg>
        <pc:grpChg chg="add mod">
          <ac:chgData name="Angela How" userId="5e93c19e-502c-4772-8a36-2243c43d0ac3" providerId="ADAL" clId="{9078E901-AD29-42D9-9021-528745783DF7}" dt="2024-02-26T10:36:06.464" v="601" actId="962"/>
          <ac:grpSpMkLst>
            <pc:docMk/>
            <pc:sldMk cId="671901812" sldId="2147471911"/>
            <ac:grpSpMk id="13" creationId="{F07F6151-20E0-4D12-8101-C109C6FC49C4}"/>
          </ac:grpSpMkLst>
        </pc:grpChg>
        <pc:picChg chg="del">
          <ac:chgData name="Angela How" userId="5e93c19e-502c-4772-8a36-2243c43d0ac3" providerId="ADAL" clId="{9078E901-AD29-42D9-9021-528745783DF7}" dt="2024-02-26T10:19:04.273" v="356" actId="478"/>
          <ac:picMkLst>
            <pc:docMk/>
            <pc:sldMk cId="671901812" sldId="2147471911"/>
            <ac:picMk id="7" creationId="{C1A5AF04-BA62-DDA5-A6E7-808C107EAF7B}"/>
          </ac:picMkLst>
        </pc:picChg>
      </pc:sldChg>
    </pc:docChg>
  </pc:docChgLst>
  <pc:docChgLst>
    <pc:chgData name="Angela How" userId="S::ahow@bsphn.org.au::5e93c19e-502c-4772-8a36-2243c43d0ac3" providerId="AD" clId="Web-{3A08098A-ED4B-5E52-469A-F110590262A3}"/>
    <pc:docChg chg="addSld delSld modSld sldOrd modSection">
      <pc:chgData name="Angela How" userId="S::ahow@bsphn.org.au::5e93c19e-502c-4772-8a36-2243c43d0ac3" providerId="AD" clId="Web-{3A08098A-ED4B-5E52-469A-F110590262A3}" dt="2023-11-13T06:57:49.373" v="756" actId="20577"/>
      <pc:docMkLst>
        <pc:docMk/>
      </pc:docMkLst>
      <pc:sldChg chg="modSp modNotes">
        <pc:chgData name="Angela How" userId="S::ahow@bsphn.org.au::5e93c19e-502c-4772-8a36-2243c43d0ac3" providerId="AD" clId="Web-{3A08098A-ED4B-5E52-469A-F110590262A3}" dt="2023-11-13T06:47:53.868" v="699"/>
        <pc:sldMkLst>
          <pc:docMk/>
          <pc:sldMk cId="3406984323" sldId="394"/>
        </pc:sldMkLst>
        <pc:spChg chg="mod">
          <ac:chgData name="Angela How" userId="S::ahow@bsphn.org.au::5e93c19e-502c-4772-8a36-2243c43d0ac3" providerId="AD" clId="Web-{3A08098A-ED4B-5E52-469A-F110590262A3}" dt="2023-11-13T06:46:45.428" v="688" actId="20577"/>
          <ac:spMkLst>
            <pc:docMk/>
            <pc:sldMk cId="3406984323" sldId="394"/>
            <ac:spMk id="4" creationId="{F0398285-A742-4644-A36E-C821D2DA2415}"/>
          </ac:spMkLst>
        </pc:spChg>
        <pc:spChg chg="mod">
          <ac:chgData name="Angela How" userId="S::ahow@bsphn.org.au::5e93c19e-502c-4772-8a36-2243c43d0ac3" providerId="AD" clId="Web-{3A08098A-ED4B-5E52-469A-F110590262A3}" dt="2023-11-13T06:46:29.755" v="683" actId="20577"/>
          <ac:spMkLst>
            <pc:docMk/>
            <pc:sldMk cId="3406984323" sldId="394"/>
            <ac:spMk id="6" creationId="{30EA3E2F-F73C-43A1-8B63-6BA39A095CEB}"/>
          </ac:spMkLst>
        </pc:spChg>
      </pc:sldChg>
      <pc:sldChg chg="del">
        <pc:chgData name="Angela How" userId="S::ahow@bsphn.org.au::5e93c19e-502c-4772-8a36-2243c43d0ac3" providerId="AD" clId="Web-{3A08098A-ED4B-5E52-469A-F110590262A3}" dt="2023-11-13T06:27:53.902" v="181"/>
        <pc:sldMkLst>
          <pc:docMk/>
          <pc:sldMk cId="2789104729" sldId="415"/>
        </pc:sldMkLst>
      </pc:sldChg>
      <pc:sldChg chg="mod modShow">
        <pc:chgData name="Angela How" userId="S::ahow@bsphn.org.au::5e93c19e-502c-4772-8a36-2243c43d0ac3" providerId="AD" clId="Web-{3A08098A-ED4B-5E52-469A-F110590262A3}" dt="2023-11-13T06:18:56.930" v="0"/>
        <pc:sldMkLst>
          <pc:docMk/>
          <pc:sldMk cId="2467331033" sldId="2147471871"/>
        </pc:sldMkLst>
      </pc:sldChg>
      <pc:sldChg chg="modSp ord">
        <pc:chgData name="Angela How" userId="S::ahow@bsphn.org.au::5e93c19e-502c-4772-8a36-2243c43d0ac3" providerId="AD" clId="Web-{3A08098A-ED4B-5E52-469A-F110590262A3}" dt="2023-11-13T06:44:57.783" v="673" actId="1076"/>
        <pc:sldMkLst>
          <pc:docMk/>
          <pc:sldMk cId="3356667635" sldId="2147471876"/>
        </pc:sldMkLst>
        <pc:spChg chg="mod">
          <ac:chgData name="Angela How" userId="S::ahow@bsphn.org.au::5e93c19e-502c-4772-8a36-2243c43d0ac3" providerId="AD" clId="Web-{3A08098A-ED4B-5E52-469A-F110590262A3}" dt="2023-11-13T06:44:53.174" v="671" actId="20577"/>
          <ac:spMkLst>
            <pc:docMk/>
            <pc:sldMk cId="3356667635" sldId="2147471876"/>
            <ac:spMk id="11" creationId="{BF5CC7AE-1968-475B-9D20-BEC0EDF3CD5B}"/>
          </ac:spMkLst>
        </pc:spChg>
        <pc:picChg chg="mod">
          <ac:chgData name="Angela How" userId="S::ahow@bsphn.org.au::5e93c19e-502c-4772-8a36-2243c43d0ac3" providerId="AD" clId="Web-{3A08098A-ED4B-5E52-469A-F110590262A3}" dt="2023-11-13T06:44:57.783" v="673" actId="1076"/>
          <ac:picMkLst>
            <pc:docMk/>
            <pc:sldMk cId="3356667635" sldId="2147471876"/>
            <ac:picMk id="12" creationId="{5BEC6592-1D48-4E97-B1BA-F5E47D69A9E4}"/>
          </ac:picMkLst>
        </pc:picChg>
      </pc:sldChg>
      <pc:sldChg chg="modSp">
        <pc:chgData name="Angela How" userId="S::ahow@bsphn.org.au::5e93c19e-502c-4772-8a36-2243c43d0ac3" providerId="AD" clId="Web-{3A08098A-ED4B-5E52-469A-F110590262A3}" dt="2023-11-13T06:19:54.666" v="29" actId="20577"/>
        <pc:sldMkLst>
          <pc:docMk/>
          <pc:sldMk cId="2312864657" sldId="2147471877"/>
        </pc:sldMkLst>
        <pc:spChg chg="mod">
          <ac:chgData name="Angela How" userId="S::ahow@bsphn.org.au::5e93c19e-502c-4772-8a36-2243c43d0ac3" providerId="AD" clId="Web-{3A08098A-ED4B-5E52-469A-F110590262A3}" dt="2023-11-13T06:19:54.666" v="29" actId="20577"/>
          <ac:spMkLst>
            <pc:docMk/>
            <pc:sldMk cId="2312864657" sldId="2147471877"/>
            <ac:spMk id="2" creationId="{466F3D96-3D12-427F-ABDD-AAF66DFFC632}"/>
          </ac:spMkLst>
        </pc:spChg>
      </pc:sldChg>
      <pc:sldChg chg="addSp delSp modSp modNotes">
        <pc:chgData name="Angela How" userId="S::ahow@bsphn.org.au::5e93c19e-502c-4772-8a36-2243c43d0ac3" providerId="AD" clId="Web-{3A08098A-ED4B-5E52-469A-F110590262A3}" dt="2023-11-13T06:49:13.261" v="707"/>
        <pc:sldMkLst>
          <pc:docMk/>
          <pc:sldMk cId="378095432" sldId="2147471878"/>
        </pc:sldMkLst>
        <pc:spChg chg="del mod">
          <ac:chgData name="Angela How" userId="S::ahow@bsphn.org.au::5e93c19e-502c-4772-8a36-2243c43d0ac3" providerId="AD" clId="Web-{3A08098A-ED4B-5E52-469A-F110590262A3}" dt="2023-11-13T06:24:52.490" v="110"/>
          <ac:spMkLst>
            <pc:docMk/>
            <pc:sldMk cId="378095432" sldId="2147471878"/>
            <ac:spMk id="3" creationId="{9AF750FC-F87C-44B4-A1BB-867DF1CA81DD}"/>
          </ac:spMkLst>
        </pc:spChg>
        <pc:spChg chg="del mod">
          <ac:chgData name="Angela How" userId="S::ahow@bsphn.org.au::5e93c19e-502c-4772-8a36-2243c43d0ac3" providerId="AD" clId="Web-{3A08098A-ED4B-5E52-469A-F110590262A3}" dt="2023-11-13T06:24:13.832" v="100"/>
          <ac:spMkLst>
            <pc:docMk/>
            <pc:sldMk cId="378095432" sldId="2147471878"/>
            <ac:spMk id="4" creationId="{F0398285-A742-4644-A36E-C821D2DA2415}"/>
          </ac:spMkLst>
        </pc:spChg>
        <pc:spChg chg="del mod">
          <ac:chgData name="Angela How" userId="S::ahow@bsphn.org.au::5e93c19e-502c-4772-8a36-2243c43d0ac3" providerId="AD" clId="Web-{3A08098A-ED4B-5E52-469A-F110590262A3}" dt="2023-11-13T06:24:20.160" v="102"/>
          <ac:spMkLst>
            <pc:docMk/>
            <pc:sldMk cId="378095432" sldId="2147471878"/>
            <ac:spMk id="5" creationId="{44D1ACCC-A1E8-4692-B758-241A5DEBFA5F}"/>
          </ac:spMkLst>
        </pc:spChg>
        <pc:spChg chg="del mod">
          <ac:chgData name="Angela How" userId="S::ahow@bsphn.org.au::5e93c19e-502c-4772-8a36-2243c43d0ac3" providerId="AD" clId="Web-{3A08098A-ED4B-5E52-469A-F110590262A3}" dt="2023-11-13T06:25:56.429" v="128"/>
          <ac:spMkLst>
            <pc:docMk/>
            <pc:sldMk cId="378095432" sldId="2147471878"/>
            <ac:spMk id="6" creationId="{30EA3E2F-F73C-43A1-8B63-6BA39A095CEB}"/>
          </ac:spMkLst>
        </pc:spChg>
        <pc:spChg chg="del mod">
          <ac:chgData name="Angela How" userId="S::ahow@bsphn.org.au::5e93c19e-502c-4772-8a36-2243c43d0ac3" providerId="AD" clId="Web-{3A08098A-ED4B-5E52-469A-F110590262A3}" dt="2023-11-13T06:24:23.926" v="103"/>
          <ac:spMkLst>
            <pc:docMk/>
            <pc:sldMk cId="378095432" sldId="2147471878"/>
            <ac:spMk id="10" creationId="{8E055C69-6A4C-4C75-AE48-04D7A51E9F91}"/>
          </ac:spMkLst>
        </pc:spChg>
        <pc:spChg chg="del mod">
          <ac:chgData name="Angela How" userId="S::ahow@bsphn.org.au::5e93c19e-502c-4772-8a36-2243c43d0ac3" providerId="AD" clId="Web-{3A08098A-ED4B-5E52-469A-F110590262A3}" dt="2023-11-13T06:24:11.410" v="99"/>
          <ac:spMkLst>
            <pc:docMk/>
            <pc:sldMk cId="378095432" sldId="2147471878"/>
            <ac:spMk id="12" creationId="{1BD3377E-7811-43B7-A27B-F9D194A54530}"/>
          </ac:spMkLst>
        </pc:spChg>
        <pc:spChg chg="add del mod">
          <ac:chgData name="Angela How" userId="S::ahow@bsphn.org.au::5e93c19e-502c-4772-8a36-2243c43d0ac3" providerId="AD" clId="Web-{3A08098A-ED4B-5E52-469A-F110590262A3}" dt="2023-11-13T06:24:18.176" v="101"/>
          <ac:spMkLst>
            <pc:docMk/>
            <pc:sldMk cId="378095432" sldId="2147471878"/>
            <ac:spMk id="298" creationId="{65A719AF-AE41-4DB3-6338-780FCEFC3A6F}"/>
          </ac:spMkLst>
        </pc:spChg>
        <pc:spChg chg="add del mod">
          <ac:chgData name="Angela How" userId="S::ahow@bsphn.org.au::5e93c19e-502c-4772-8a36-2243c43d0ac3" providerId="AD" clId="Web-{3A08098A-ED4B-5E52-469A-F110590262A3}" dt="2023-11-13T06:24:47.177" v="108"/>
          <ac:spMkLst>
            <pc:docMk/>
            <pc:sldMk cId="378095432" sldId="2147471878"/>
            <ac:spMk id="307" creationId="{AEAFC7AA-002C-6AF5-D875-0C1F8E9B5115}"/>
          </ac:spMkLst>
        </pc:spChg>
        <pc:spChg chg="add del mod">
          <ac:chgData name="Angela How" userId="S::ahow@bsphn.org.au::5e93c19e-502c-4772-8a36-2243c43d0ac3" providerId="AD" clId="Web-{3A08098A-ED4B-5E52-469A-F110590262A3}" dt="2023-11-13T06:26:00.101" v="129"/>
          <ac:spMkLst>
            <pc:docMk/>
            <pc:sldMk cId="378095432" sldId="2147471878"/>
            <ac:spMk id="448" creationId="{AE494DD2-3637-055A-C014-4BE1DAF8A1A1}"/>
          </ac:spMkLst>
        </pc:spChg>
        <pc:spChg chg="add mod">
          <ac:chgData name="Angela How" userId="S::ahow@bsphn.org.au::5e93c19e-502c-4772-8a36-2243c43d0ac3" providerId="AD" clId="Web-{3A08098A-ED4B-5E52-469A-F110590262A3}" dt="2023-11-13T06:40:52.118" v="575" actId="20577"/>
          <ac:spMkLst>
            <pc:docMk/>
            <pc:sldMk cId="378095432" sldId="2147471878"/>
            <ac:spMk id="539" creationId="{B2BDB86B-3216-E526-27B9-36D20543B8B1}"/>
          </ac:spMkLst>
        </pc:spChg>
        <pc:spChg chg="add mod">
          <ac:chgData name="Angela How" userId="S::ahow@bsphn.org.au::5e93c19e-502c-4772-8a36-2243c43d0ac3" providerId="AD" clId="Web-{3A08098A-ED4B-5E52-469A-F110590262A3}" dt="2023-11-13T06:42:15.480" v="614" actId="20577"/>
          <ac:spMkLst>
            <pc:docMk/>
            <pc:sldMk cId="378095432" sldId="2147471878"/>
            <ac:spMk id="801" creationId="{8A447C8A-232B-7BA9-2BEC-73C8ED59D957}"/>
          </ac:spMkLst>
        </pc:spChg>
        <pc:graphicFrameChg chg="add mod modGraphic">
          <ac:chgData name="Angela How" userId="S::ahow@bsphn.org.au::5e93c19e-502c-4772-8a36-2243c43d0ac3" providerId="AD" clId="Web-{3A08098A-ED4B-5E52-469A-F110590262A3}" dt="2023-11-13T06:41:55.464" v="604" actId="1076"/>
          <ac:graphicFrameMkLst>
            <pc:docMk/>
            <pc:sldMk cId="378095432" sldId="2147471878"/>
            <ac:graphicFrameMk id="2" creationId="{DE2459FB-108F-4BF0-3910-E71D5C6C60D2}"/>
          </ac:graphicFrameMkLst>
        </pc:graphicFrameChg>
      </pc:sldChg>
      <pc:sldChg chg="addSp modSp">
        <pc:chgData name="Angela How" userId="S::ahow@bsphn.org.au::5e93c19e-502c-4772-8a36-2243c43d0ac3" providerId="AD" clId="Web-{3A08098A-ED4B-5E52-469A-F110590262A3}" dt="2023-11-13T06:27:15.151" v="172" actId="20577"/>
        <pc:sldMkLst>
          <pc:docMk/>
          <pc:sldMk cId="2462241599" sldId="2147471879"/>
        </pc:sldMkLst>
        <pc:spChg chg="add mod">
          <ac:chgData name="Angela How" userId="S::ahow@bsphn.org.au::5e93c19e-502c-4772-8a36-2243c43d0ac3" providerId="AD" clId="Web-{3A08098A-ED4B-5E52-469A-F110590262A3}" dt="2023-11-13T06:27:15.151" v="172" actId="20577"/>
          <ac:spMkLst>
            <pc:docMk/>
            <pc:sldMk cId="2462241599" sldId="2147471879"/>
            <ac:spMk id="41" creationId="{9E098B93-127F-6492-10FA-046CAAA4F72A}"/>
          </ac:spMkLst>
        </pc:spChg>
      </pc:sldChg>
      <pc:sldChg chg="modSp">
        <pc:chgData name="Angela How" userId="S::ahow@bsphn.org.au::5e93c19e-502c-4772-8a36-2243c43d0ac3" providerId="AD" clId="Web-{3A08098A-ED4B-5E52-469A-F110590262A3}" dt="2023-11-13T06:27:27.839" v="177" actId="20577"/>
        <pc:sldMkLst>
          <pc:docMk/>
          <pc:sldMk cId="2589769858" sldId="2147471880"/>
        </pc:sldMkLst>
        <pc:spChg chg="mod">
          <ac:chgData name="Angela How" userId="S::ahow@bsphn.org.au::5e93c19e-502c-4772-8a36-2243c43d0ac3" providerId="AD" clId="Web-{3A08098A-ED4B-5E52-469A-F110590262A3}" dt="2023-11-13T06:27:27.839" v="177" actId="20577"/>
          <ac:spMkLst>
            <pc:docMk/>
            <pc:sldMk cId="2589769858" sldId="2147471880"/>
            <ac:spMk id="6" creationId="{3F323AB5-7404-4396-849A-E9B669A27367}"/>
          </ac:spMkLst>
        </pc:spChg>
      </pc:sldChg>
      <pc:sldChg chg="del">
        <pc:chgData name="Angela How" userId="S::ahow@bsphn.org.au::5e93c19e-502c-4772-8a36-2243c43d0ac3" providerId="AD" clId="Web-{3A08098A-ED4B-5E52-469A-F110590262A3}" dt="2023-11-13T06:26:27.134" v="135"/>
        <pc:sldMkLst>
          <pc:docMk/>
          <pc:sldMk cId="3415981284" sldId="2147471881"/>
        </pc:sldMkLst>
      </pc:sldChg>
      <pc:sldChg chg="modSp">
        <pc:chgData name="Angela How" userId="S::ahow@bsphn.org.au::5e93c19e-502c-4772-8a36-2243c43d0ac3" providerId="AD" clId="Web-{3A08098A-ED4B-5E52-469A-F110590262A3}" dt="2023-11-13T06:20:52.043" v="50" actId="20577"/>
        <pc:sldMkLst>
          <pc:docMk/>
          <pc:sldMk cId="778432385" sldId="2147471883"/>
        </pc:sldMkLst>
        <pc:spChg chg="mod">
          <ac:chgData name="Angela How" userId="S::ahow@bsphn.org.au::5e93c19e-502c-4772-8a36-2243c43d0ac3" providerId="AD" clId="Web-{3A08098A-ED4B-5E52-469A-F110590262A3}" dt="2023-11-13T06:20:52.043" v="50" actId="20577"/>
          <ac:spMkLst>
            <pc:docMk/>
            <pc:sldMk cId="778432385" sldId="2147471883"/>
            <ac:spMk id="11" creationId="{BF5CC7AE-1968-475B-9D20-BEC0EDF3CD5B}"/>
          </ac:spMkLst>
        </pc:spChg>
      </pc:sldChg>
      <pc:sldChg chg="modSp ord">
        <pc:chgData name="Angela How" userId="S::ahow@bsphn.org.au::5e93c19e-502c-4772-8a36-2243c43d0ac3" providerId="AD" clId="Web-{3A08098A-ED4B-5E52-469A-F110590262A3}" dt="2023-11-13T06:20:27.199" v="49" actId="20577"/>
        <pc:sldMkLst>
          <pc:docMk/>
          <pc:sldMk cId="2993906796" sldId="2147471885"/>
        </pc:sldMkLst>
        <pc:spChg chg="mod">
          <ac:chgData name="Angela How" userId="S::ahow@bsphn.org.au::5e93c19e-502c-4772-8a36-2243c43d0ac3" providerId="AD" clId="Web-{3A08098A-ED4B-5E52-469A-F110590262A3}" dt="2023-11-13T06:20:27.199" v="49" actId="20577"/>
          <ac:spMkLst>
            <pc:docMk/>
            <pc:sldMk cId="2993906796" sldId="2147471885"/>
            <ac:spMk id="11" creationId="{BF5CC7AE-1968-475B-9D20-BEC0EDF3CD5B}"/>
          </ac:spMkLst>
        </pc:spChg>
      </pc:sldChg>
      <pc:sldChg chg="del">
        <pc:chgData name="Angela How" userId="S::ahow@bsphn.org.au::5e93c19e-502c-4772-8a36-2243c43d0ac3" providerId="AD" clId="Web-{3A08098A-ED4B-5E52-469A-F110590262A3}" dt="2023-11-13T06:27:39.980" v="178"/>
        <pc:sldMkLst>
          <pc:docMk/>
          <pc:sldMk cId="1816455111" sldId="2147471886"/>
        </pc:sldMkLst>
      </pc:sldChg>
      <pc:sldChg chg="addSp delSp modSp">
        <pc:chgData name="Angela How" userId="S::ahow@bsphn.org.au::5e93c19e-502c-4772-8a36-2243c43d0ac3" providerId="AD" clId="Web-{3A08098A-ED4B-5E52-469A-F110590262A3}" dt="2023-11-13T06:56:15.089" v="747" actId="1076"/>
        <pc:sldMkLst>
          <pc:docMk/>
          <pc:sldMk cId="1596221903" sldId="2147471888"/>
        </pc:sldMkLst>
        <pc:spChg chg="del mod">
          <ac:chgData name="Angela How" userId="S::ahow@bsphn.org.au::5e93c19e-502c-4772-8a36-2243c43d0ac3" providerId="AD" clId="Web-{3A08098A-ED4B-5E52-469A-F110590262A3}" dt="2023-11-13T06:28:14.341" v="183"/>
          <ac:spMkLst>
            <pc:docMk/>
            <pc:sldMk cId="1596221903" sldId="2147471888"/>
            <ac:spMk id="2" creationId="{2C167CDE-AFFA-F5D2-4E26-67FA0BDC0BC1}"/>
          </ac:spMkLst>
        </pc:spChg>
        <pc:spChg chg="del mod">
          <ac:chgData name="Angela How" userId="S::ahow@bsphn.org.au::5e93c19e-502c-4772-8a36-2243c43d0ac3" providerId="AD" clId="Web-{3A08098A-ED4B-5E52-469A-F110590262A3}" dt="2023-11-13T06:50:35.467" v="729"/>
          <ac:spMkLst>
            <pc:docMk/>
            <pc:sldMk cId="1596221903" sldId="2147471888"/>
            <ac:spMk id="3" creationId="{B7B78D28-90B2-C154-75D9-2133B6E8569A}"/>
          </ac:spMkLst>
        </pc:spChg>
        <pc:spChg chg="mod">
          <ac:chgData name="Angela How" userId="S::ahow@bsphn.org.au::5e93c19e-502c-4772-8a36-2243c43d0ac3" providerId="AD" clId="Web-{3A08098A-ED4B-5E52-469A-F110590262A3}" dt="2023-11-13T06:53:36.302" v="735" actId="20577"/>
          <ac:spMkLst>
            <pc:docMk/>
            <pc:sldMk cId="1596221903" sldId="2147471888"/>
            <ac:spMk id="9" creationId="{151556B2-0CF6-4000-BB65-6CE5A6A982F8}"/>
          </ac:spMkLst>
        </pc:spChg>
        <pc:picChg chg="add del mod">
          <ac:chgData name="Angela How" userId="S::ahow@bsphn.org.au::5e93c19e-502c-4772-8a36-2243c43d0ac3" providerId="AD" clId="Web-{3A08098A-ED4B-5E52-469A-F110590262A3}" dt="2023-11-13T06:55:06.727" v="742"/>
          <ac:picMkLst>
            <pc:docMk/>
            <pc:sldMk cId="1596221903" sldId="2147471888"/>
            <ac:picMk id="4" creationId="{0CEDC717-3AA3-8E82-A9A7-A04E7BA991BF}"/>
          </ac:picMkLst>
        </pc:picChg>
        <pc:picChg chg="del">
          <ac:chgData name="Angela How" userId="S::ahow@bsphn.org.au::5e93c19e-502c-4772-8a36-2243c43d0ac3" providerId="AD" clId="Web-{3A08098A-ED4B-5E52-469A-F110590262A3}" dt="2023-11-13T06:29:22.718" v="187"/>
          <ac:picMkLst>
            <pc:docMk/>
            <pc:sldMk cId="1596221903" sldId="2147471888"/>
            <ac:picMk id="5" creationId="{7CC87163-225B-FD54-4DF6-BA973E64CCF0}"/>
          </ac:picMkLst>
        </pc:picChg>
        <pc:picChg chg="add del mod">
          <ac:chgData name="Angela How" userId="S::ahow@bsphn.org.au::5e93c19e-502c-4772-8a36-2243c43d0ac3" providerId="AD" clId="Web-{3A08098A-ED4B-5E52-469A-F110590262A3}" dt="2023-11-13T06:54:54.586" v="740"/>
          <ac:picMkLst>
            <pc:docMk/>
            <pc:sldMk cId="1596221903" sldId="2147471888"/>
            <ac:picMk id="6" creationId="{0352E419-2283-48CD-B12F-715A38071DD5}"/>
          </ac:picMkLst>
        </pc:picChg>
        <pc:picChg chg="add mod">
          <ac:chgData name="Angela How" userId="S::ahow@bsphn.org.au::5e93c19e-502c-4772-8a36-2243c43d0ac3" providerId="AD" clId="Web-{3A08098A-ED4B-5E52-469A-F110590262A3}" dt="2023-11-13T06:55:29.024" v="745" actId="1076"/>
          <ac:picMkLst>
            <pc:docMk/>
            <pc:sldMk cId="1596221903" sldId="2147471888"/>
            <ac:picMk id="10" creationId="{BFEA5C2F-F153-AA53-61A5-2876BFFD9050}"/>
          </ac:picMkLst>
        </pc:picChg>
        <pc:picChg chg="add mod">
          <ac:chgData name="Angela How" userId="S::ahow@bsphn.org.au::5e93c19e-502c-4772-8a36-2243c43d0ac3" providerId="AD" clId="Web-{3A08098A-ED4B-5E52-469A-F110590262A3}" dt="2023-11-13T06:55:27.134" v="744" actId="1076"/>
          <ac:picMkLst>
            <pc:docMk/>
            <pc:sldMk cId="1596221903" sldId="2147471888"/>
            <ac:picMk id="11" creationId="{48EFE0E5-C66F-E0C7-B484-C6687B44B974}"/>
          </ac:picMkLst>
        </pc:picChg>
        <pc:picChg chg="add mod">
          <ac:chgData name="Angela How" userId="S::ahow@bsphn.org.au::5e93c19e-502c-4772-8a36-2243c43d0ac3" providerId="AD" clId="Web-{3A08098A-ED4B-5E52-469A-F110590262A3}" dt="2023-11-13T06:56:15.089" v="747" actId="1076"/>
          <ac:picMkLst>
            <pc:docMk/>
            <pc:sldMk cId="1596221903" sldId="2147471888"/>
            <ac:picMk id="12" creationId="{19E3D2B4-D947-E9D3-9180-9E73A5DE09A6}"/>
          </ac:picMkLst>
        </pc:picChg>
      </pc:sldChg>
      <pc:sldChg chg="del">
        <pc:chgData name="Angela How" userId="S::ahow@bsphn.org.au::5e93c19e-502c-4772-8a36-2243c43d0ac3" providerId="AD" clId="Web-{3A08098A-ED4B-5E52-469A-F110590262A3}" dt="2023-11-13T06:27:49.762" v="180"/>
        <pc:sldMkLst>
          <pc:docMk/>
          <pc:sldMk cId="1636369406" sldId="2147471889"/>
        </pc:sldMkLst>
      </pc:sldChg>
      <pc:sldChg chg="addSp delSp modSp add mod replId modClrScheme chgLayout">
        <pc:chgData name="Angela How" userId="S::ahow@bsphn.org.au::5e93c19e-502c-4772-8a36-2243c43d0ac3" providerId="AD" clId="Web-{3A08098A-ED4B-5E52-469A-F110590262A3}" dt="2023-11-13T06:47:14.116" v="692" actId="20577"/>
        <pc:sldMkLst>
          <pc:docMk/>
          <pc:sldMk cId="2675238003" sldId="2147471889"/>
        </pc:sldMkLst>
        <pc:spChg chg="add del mod ord">
          <ac:chgData name="Angela How" userId="S::ahow@bsphn.org.au::5e93c19e-502c-4772-8a36-2243c43d0ac3" providerId="AD" clId="Web-{3A08098A-ED4B-5E52-469A-F110590262A3}" dt="2023-11-13T06:45:18.784" v="675"/>
          <ac:spMkLst>
            <pc:docMk/>
            <pc:sldMk cId="2675238003" sldId="2147471889"/>
            <ac:spMk id="2" creationId="{76FF5560-5D41-D300-9C84-AA0A99ACA4AA}"/>
          </ac:spMkLst>
        </pc:spChg>
        <pc:spChg chg="add mod ord">
          <ac:chgData name="Angela How" userId="S::ahow@bsphn.org.au::5e93c19e-502c-4772-8a36-2243c43d0ac3" providerId="AD" clId="Web-{3A08098A-ED4B-5E52-469A-F110590262A3}" dt="2023-11-13T06:47:14.116" v="692" actId="20577"/>
          <ac:spMkLst>
            <pc:docMk/>
            <pc:sldMk cId="2675238003" sldId="2147471889"/>
            <ac:spMk id="3" creationId="{57BBD334-D9C5-D668-44DA-3D44D2040313}"/>
          </ac:spMkLst>
        </pc:spChg>
        <pc:spChg chg="del">
          <ac:chgData name="Angela How" userId="S::ahow@bsphn.org.au::5e93c19e-502c-4772-8a36-2243c43d0ac3" providerId="AD" clId="Web-{3A08098A-ED4B-5E52-469A-F110590262A3}" dt="2023-11-13T06:30:45.346" v="198"/>
          <ac:spMkLst>
            <pc:docMk/>
            <pc:sldMk cId="2675238003" sldId="2147471889"/>
            <ac:spMk id="5" creationId="{6438CE31-D5E6-CB97-454A-64E94C851946}"/>
          </ac:spMkLst>
        </pc:spChg>
        <pc:spChg chg="del mod">
          <ac:chgData name="Angela How" userId="S::ahow@bsphn.org.au::5e93c19e-502c-4772-8a36-2243c43d0ac3" providerId="AD" clId="Web-{3A08098A-ED4B-5E52-469A-F110590262A3}" dt="2023-11-13T06:31:05.112" v="230"/>
          <ac:spMkLst>
            <pc:docMk/>
            <pc:sldMk cId="2675238003" sldId="2147471889"/>
            <ac:spMk id="6" creationId="{3F323AB5-7404-4396-849A-E9B669A27367}"/>
          </ac:spMkLst>
        </pc:spChg>
        <pc:spChg chg="mod">
          <ac:chgData name="Angela How" userId="S::ahow@bsphn.org.au::5e93c19e-502c-4772-8a36-2243c43d0ac3" providerId="AD" clId="Web-{3A08098A-ED4B-5E52-469A-F110590262A3}" dt="2023-11-13T06:31:02.222" v="229" actId="20577"/>
          <ac:spMkLst>
            <pc:docMk/>
            <pc:sldMk cId="2675238003" sldId="2147471889"/>
            <ac:spMk id="9" creationId="{151556B2-0CF6-4000-BB65-6CE5A6A982F8}"/>
          </ac:spMkLst>
        </pc:spChg>
      </pc:sldChg>
      <pc:sldChg chg="add replId">
        <pc:chgData name="Angela How" userId="S::ahow@bsphn.org.au::5e93c19e-502c-4772-8a36-2243c43d0ac3" providerId="AD" clId="Web-{3A08098A-ED4B-5E52-469A-F110590262A3}" dt="2023-11-13T06:31:19.800" v="231"/>
        <pc:sldMkLst>
          <pc:docMk/>
          <pc:sldMk cId="693526451" sldId="2147471890"/>
        </pc:sldMkLst>
      </pc:sldChg>
      <pc:sldChg chg="del">
        <pc:chgData name="Angela How" userId="S::ahow@bsphn.org.au::5e93c19e-502c-4772-8a36-2243c43d0ac3" providerId="AD" clId="Web-{3A08098A-ED4B-5E52-469A-F110590262A3}" dt="2023-11-13T06:27:45.808" v="179"/>
        <pc:sldMkLst>
          <pc:docMk/>
          <pc:sldMk cId="1907486267" sldId="2147471890"/>
        </pc:sldMkLst>
      </pc:sldChg>
      <pc:sldChg chg="addSp delSp modSp add mod replId setBg">
        <pc:chgData name="Angela How" userId="S::ahow@bsphn.org.au::5e93c19e-502c-4772-8a36-2243c43d0ac3" providerId="AD" clId="Web-{3A08098A-ED4B-5E52-469A-F110590262A3}" dt="2023-11-13T06:33:03.664" v="249" actId="20577"/>
        <pc:sldMkLst>
          <pc:docMk/>
          <pc:sldMk cId="4183769439" sldId="2147471891"/>
        </pc:sldMkLst>
        <pc:spChg chg="add mod">
          <ac:chgData name="Angela How" userId="S::ahow@bsphn.org.au::5e93c19e-502c-4772-8a36-2243c43d0ac3" providerId="AD" clId="Web-{3A08098A-ED4B-5E52-469A-F110590262A3}" dt="2023-11-13T06:33:03.664" v="249" actId="20577"/>
          <ac:spMkLst>
            <pc:docMk/>
            <pc:sldMk cId="4183769439" sldId="2147471891"/>
            <ac:spMk id="4" creationId="{05F2ECA2-41FC-87F7-106A-19F6E8ADBFF3}"/>
          </ac:spMkLst>
        </pc:spChg>
        <pc:spChg chg="mod">
          <ac:chgData name="Angela How" userId="S::ahow@bsphn.org.au::5e93c19e-502c-4772-8a36-2243c43d0ac3" providerId="AD" clId="Web-{3A08098A-ED4B-5E52-469A-F110590262A3}" dt="2023-11-13T06:31:38.223" v="235"/>
          <ac:spMkLst>
            <pc:docMk/>
            <pc:sldMk cId="4183769439" sldId="2147471891"/>
            <ac:spMk id="9" creationId="{151556B2-0CF6-4000-BB65-6CE5A6A982F8}"/>
          </ac:spMkLst>
        </pc:spChg>
        <pc:spChg chg="add del">
          <ac:chgData name="Angela How" userId="S::ahow@bsphn.org.au::5e93c19e-502c-4772-8a36-2243c43d0ac3" providerId="AD" clId="Web-{3A08098A-ED4B-5E52-469A-F110590262A3}" dt="2023-11-13T06:31:38.223" v="235"/>
          <ac:spMkLst>
            <pc:docMk/>
            <pc:sldMk cId="4183769439" sldId="2147471891"/>
            <ac:spMk id="14" creationId="{88263A24-0C1F-4677-B43C-4AE14E276B27}"/>
          </ac:spMkLst>
        </pc:spChg>
        <pc:spChg chg="add del">
          <ac:chgData name="Angela How" userId="S::ahow@bsphn.org.au::5e93c19e-502c-4772-8a36-2243c43d0ac3" providerId="AD" clId="Web-{3A08098A-ED4B-5E52-469A-F110590262A3}" dt="2023-11-13T06:31:38.223" v="235"/>
          <ac:spMkLst>
            <pc:docMk/>
            <pc:sldMk cId="4183769439" sldId="2147471891"/>
            <ac:spMk id="16" creationId="{0ADDB668-2CA4-4D2B-9C34-3487CA330BA8}"/>
          </ac:spMkLst>
        </pc:spChg>
        <pc:spChg chg="add del">
          <ac:chgData name="Angela How" userId="S::ahow@bsphn.org.au::5e93c19e-502c-4772-8a36-2243c43d0ac3" providerId="AD" clId="Web-{3A08098A-ED4B-5E52-469A-F110590262A3}" dt="2023-11-13T06:31:38.223" v="235"/>
          <ac:spMkLst>
            <pc:docMk/>
            <pc:sldMk cId="4183769439" sldId="2147471891"/>
            <ac:spMk id="18" creationId="{2568BC19-F052-4108-93E1-6A3D1DEC072F}"/>
          </ac:spMkLst>
        </pc:spChg>
        <pc:spChg chg="add del">
          <ac:chgData name="Angela How" userId="S::ahow@bsphn.org.au::5e93c19e-502c-4772-8a36-2243c43d0ac3" providerId="AD" clId="Web-{3A08098A-ED4B-5E52-469A-F110590262A3}" dt="2023-11-13T06:31:38.223" v="235"/>
          <ac:spMkLst>
            <pc:docMk/>
            <pc:sldMk cId="4183769439" sldId="2147471891"/>
            <ac:spMk id="20" creationId="{D5FD337D-4D6B-4C8B-B6F5-121097E09881}"/>
          </ac:spMkLst>
        </pc:spChg>
        <pc:picChg chg="add mod">
          <ac:chgData name="Angela How" userId="S::ahow@bsphn.org.au::5e93c19e-502c-4772-8a36-2243c43d0ac3" providerId="AD" clId="Web-{3A08098A-ED4B-5E52-469A-F110590262A3}" dt="2023-11-13T06:31:51.864" v="237" actId="1076"/>
          <ac:picMkLst>
            <pc:docMk/>
            <pc:sldMk cId="4183769439" sldId="2147471891"/>
            <ac:picMk id="2" creationId="{DCE06A51-9BCD-EA6C-11D8-798D730A56A8}"/>
          </ac:picMkLst>
        </pc:picChg>
        <pc:picChg chg="add mod">
          <ac:chgData name="Angela How" userId="S::ahow@bsphn.org.au::5e93c19e-502c-4772-8a36-2243c43d0ac3" providerId="AD" clId="Web-{3A08098A-ED4B-5E52-469A-F110590262A3}" dt="2023-11-13T06:32:46.554" v="242" actId="1076"/>
          <ac:picMkLst>
            <pc:docMk/>
            <pc:sldMk cId="4183769439" sldId="2147471891"/>
            <ac:picMk id="3" creationId="{2A1DA5FF-5304-A5C1-4128-35C14DFD5DD3}"/>
          </ac:picMkLst>
        </pc:picChg>
        <pc:picChg chg="ord">
          <ac:chgData name="Angela How" userId="S::ahow@bsphn.org.au::5e93c19e-502c-4772-8a36-2243c43d0ac3" providerId="AD" clId="Web-{3A08098A-ED4B-5E52-469A-F110590262A3}" dt="2023-11-13T06:31:38.223" v="235"/>
          <ac:picMkLst>
            <pc:docMk/>
            <pc:sldMk cId="4183769439" sldId="2147471891"/>
            <ac:picMk id="7" creationId="{2E70E74E-F9DD-4045-AA2F-72B3B53E30DD}"/>
          </ac:picMkLst>
        </pc:picChg>
        <pc:picChg chg="mod ord">
          <ac:chgData name="Angela How" userId="S::ahow@bsphn.org.au::5e93c19e-502c-4772-8a36-2243c43d0ac3" providerId="AD" clId="Web-{3A08098A-ED4B-5E52-469A-F110590262A3}" dt="2023-11-13T06:31:38.223" v="235"/>
          <ac:picMkLst>
            <pc:docMk/>
            <pc:sldMk cId="4183769439" sldId="2147471891"/>
            <ac:picMk id="8" creationId="{7826D99A-7208-4322-AA5A-CD38313AB959}"/>
          </ac:picMkLst>
        </pc:picChg>
      </pc:sldChg>
      <pc:sldChg chg="new del">
        <pc:chgData name="Angela How" userId="S::ahow@bsphn.org.au::5e93c19e-502c-4772-8a36-2243c43d0ac3" providerId="AD" clId="Web-{3A08098A-ED4B-5E52-469A-F110590262A3}" dt="2023-11-13T06:33:27.149" v="251"/>
        <pc:sldMkLst>
          <pc:docMk/>
          <pc:sldMk cId="3868986998" sldId="2147471892"/>
        </pc:sldMkLst>
      </pc:sldChg>
      <pc:sldChg chg="addSp delSp modSp add mod replId modClrScheme chgLayout modNotes">
        <pc:chgData name="Angela How" userId="S::ahow@bsphn.org.au::5e93c19e-502c-4772-8a36-2243c43d0ac3" providerId="AD" clId="Web-{3A08098A-ED4B-5E52-469A-F110590262A3}" dt="2023-11-13T06:50:16.857" v="727" actId="20577"/>
        <pc:sldMkLst>
          <pc:docMk/>
          <pc:sldMk cId="3903989915" sldId="2147471892"/>
        </pc:sldMkLst>
        <pc:spChg chg="add del mod ord">
          <ac:chgData name="Angela How" userId="S::ahow@bsphn.org.au::5e93c19e-502c-4772-8a36-2243c43d0ac3" providerId="AD" clId="Web-{3A08098A-ED4B-5E52-469A-F110590262A3}" dt="2023-11-13T06:33:58.056" v="285"/>
          <ac:spMkLst>
            <pc:docMk/>
            <pc:sldMk cId="3903989915" sldId="2147471892"/>
            <ac:spMk id="2" creationId="{790F5A40-857E-2266-596C-E702CE0DF5FB}"/>
          </ac:spMkLst>
        </pc:spChg>
        <pc:spChg chg="add mod ord">
          <ac:chgData name="Angela How" userId="S::ahow@bsphn.org.au::5e93c19e-502c-4772-8a36-2243c43d0ac3" providerId="AD" clId="Web-{3A08098A-ED4B-5E52-469A-F110590262A3}" dt="2023-11-13T06:50:16.857" v="727" actId="20577"/>
          <ac:spMkLst>
            <pc:docMk/>
            <pc:sldMk cId="3903989915" sldId="2147471892"/>
            <ac:spMk id="3" creationId="{0A755402-F45D-69C1-4771-4895520F17B5}"/>
          </ac:spMkLst>
        </pc:spChg>
        <pc:spChg chg="mod">
          <ac:chgData name="Angela How" userId="S::ahow@bsphn.org.au::5e93c19e-502c-4772-8a36-2243c43d0ac3" providerId="AD" clId="Web-{3A08098A-ED4B-5E52-469A-F110590262A3}" dt="2023-11-13T06:34:56.136" v="348" actId="20577"/>
          <ac:spMkLst>
            <pc:docMk/>
            <pc:sldMk cId="3903989915" sldId="2147471892"/>
            <ac:spMk id="9" creationId="{151556B2-0CF6-4000-BB65-6CE5A6A982F8}"/>
          </ac:spMkLst>
        </pc:spChg>
      </pc:sldChg>
      <pc:sldChg chg="addSp delSp modSp add mod replId modClrScheme chgLayout">
        <pc:chgData name="Angela How" userId="S::ahow@bsphn.org.au::5e93c19e-502c-4772-8a36-2243c43d0ac3" providerId="AD" clId="Web-{3A08098A-ED4B-5E52-469A-F110590262A3}" dt="2023-11-13T06:40:25.242" v="555" actId="20577"/>
        <pc:sldMkLst>
          <pc:docMk/>
          <pc:sldMk cId="955330462" sldId="2147471893"/>
        </pc:sldMkLst>
        <pc:spChg chg="mod">
          <ac:chgData name="Angela How" userId="S::ahow@bsphn.org.au::5e93c19e-502c-4772-8a36-2243c43d0ac3" providerId="AD" clId="Web-{3A08098A-ED4B-5E52-469A-F110590262A3}" dt="2023-11-13T06:37:39.486" v="413" actId="20577"/>
          <ac:spMkLst>
            <pc:docMk/>
            <pc:sldMk cId="955330462" sldId="2147471893"/>
            <ac:spMk id="9" creationId="{151556B2-0CF6-4000-BB65-6CE5A6A982F8}"/>
          </ac:spMkLst>
        </pc:spChg>
        <pc:spChg chg="add del mod ord">
          <ac:chgData name="Angela How" userId="S::ahow@bsphn.org.au::5e93c19e-502c-4772-8a36-2243c43d0ac3" providerId="AD" clId="Web-{3A08098A-ED4B-5E52-469A-F110590262A3}" dt="2023-11-13T06:37:55.846" v="415"/>
          <ac:spMkLst>
            <pc:docMk/>
            <pc:sldMk cId="955330462" sldId="2147471893"/>
            <ac:spMk id="15" creationId="{5758890F-59C7-BCC1-FA24-7694F033C0BE}"/>
          </ac:spMkLst>
        </pc:spChg>
        <pc:spChg chg="add mod ord">
          <ac:chgData name="Angela How" userId="S::ahow@bsphn.org.au::5e93c19e-502c-4772-8a36-2243c43d0ac3" providerId="AD" clId="Web-{3A08098A-ED4B-5E52-469A-F110590262A3}" dt="2023-11-13T06:40:25.242" v="555" actId="20577"/>
          <ac:spMkLst>
            <pc:docMk/>
            <pc:sldMk cId="955330462" sldId="2147471893"/>
            <ac:spMk id="16" creationId="{A4AE51BE-BC14-1C48-631D-BDC1E87A5734}"/>
          </ac:spMkLst>
        </pc:spChg>
        <pc:graphicFrameChg chg="del">
          <ac:chgData name="Angela How" userId="S::ahow@bsphn.org.au::5e93c19e-502c-4772-8a36-2243c43d0ac3" providerId="AD" clId="Web-{3A08098A-ED4B-5E52-469A-F110590262A3}" dt="2023-11-13T06:37:33.439" v="407"/>
          <ac:graphicFrameMkLst>
            <pc:docMk/>
            <pc:sldMk cId="955330462" sldId="2147471893"/>
            <ac:graphicFrameMk id="2" creationId="{DE2459FB-108F-4BF0-3910-E71D5C6C60D2}"/>
          </ac:graphicFrameMkLst>
        </pc:graphicFrameChg>
      </pc:sldChg>
      <pc:sldChg chg="add replId">
        <pc:chgData name="Angela How" userId="S::ahow@bsphn.org.au::5e93c19e-502c-4772-8a36-2243c43d0ac3" providerId="AD" clId="Web-{3A08098A-ED4B-5E52-469A-F110590262A3}" dt="2023-11-13T06:50:27.982" v="728"/>
        <pc:sldMkLst>
          <pc:docMk/>
          <pc:sldMk cId="4293292465" sldId="2147471894"/>
        </pc:sldMkLst>
      </pc:sldChg>
      <pc:sldChg chg="addSp delSp modSp add replId">
        <pc:chgData name="Angela How" userId="S::ahow@bsphn.org.au::5e93c19e-502c-4772-8a36-2243c43d0ac3" providerId="AD" clId="Web-{3A08098A-ED4B-5E52-469A-F110590262A3}" dt="2023-11-13T06:57:49.373" v="756" actId="20577"/>
        <pc:sldMkLst>
          <pc:docMk/>
          <pc:sldMk cId="28228809" sldId="2147471895"/>
        </pc:sldMkLst>
        <pc:spChg chg="add mod">
          <ac:chgData name="Angela How" userId="S::ahow@bsphn.org.au::5e93c19e-502c-4772-8a36-2243c43d0ac3" providerId="AD" clId="Web-{3A08098A-ED4B-5E52-469A-F110590262A3}" dt="2023-11-13T06:57:49.373" v="756" actId="20577"/>
          <ac:spMkLst>
            <pc:docMk/>
            <pc:sldMk cId="28228809" sldId="2147471895"/>
            <ac:spMk id="2" creationId="{A4C2C11A-8DA0-C465-9B01-8E5172A6CD3E}"/>
          </ac:spMkLst>
        </pc:spChg>
        <pc:spChg chg="del">
          <ac:chgData name="Angela How" userId="S::ahow@bsphn.org.au::5e93c19e-502c-4772-8a36-2243c43d0ac3" providerId="AD" clId="Web-{3A08098A-ED4B-5E52-469A-F110590262A3}" dt="2023-11-13T06:57:35.435" v="749"/>
          <ac:spMkLst>
            <pc:docMk/>
            <pc:sldMk cId="28228809" sldId="2147471895"/>
            <ac:spMk id="9" creationId="{151556B2-0CF6-4000-BB65-6CE5A6A982F8}"/>
          </ac:spMkLst>
        </pc:spChg>
        <pc:picChg chg="del">
          <ac:chgData name="Angela How" userId="S::ahow@bsphn.org.au::5e93c19e-502c-4772-8a36-2243c43d0ac3" providerId="AD" clId="Web-{3A08098A-ED4B-5E52-469A-F110590262A3}" dt="2023-11-13T06:57:37.248" v="751"/>
          <ac:picMkLst>
            <pc:docMk/>
            <pc:sldMk cId="28228809" sldId="2147471895"/>
            <ac:picMk id="10" creationId="{BFEA5C2F-F153-AA53-61A5-2876BFFD9050}"/>
          </ac:picMkLst>
        </pc:picChg>
        <pc:picChg chg="del">
          <ac:chgData name="Angela How" userId="S::ahow@bsphn.org.au::5e93c19e-502c-4772-8a36-2243c43d0ac3" providerId="AD" clId="Web-{3A08098A-ED4B-5E52-469A-F110590262A3}" dt="2023-11-13T06:57:36.685" v="750"/>
          <ac:picMkLst>
            <pc:docMk/>
            <pc:sldMk cId="28228809" sldId="2147471895"/>
            <ac:picMk id="11" creationId="{48EFE0E5-C66F-E0C7-B484-C6687B44B974}"/>
          </ac:picMkLst>
        </pc:picChg>
        <pc:picChg chg="del">
          <ac:chgData name="Angela How" userId="S::ahow@bsphn.org.au::5e93c19e-502c-4772-8a36-2243c43d0ac3" providerId="AD" clId="Web-{3A08098A-ED4B-5E52-469A-F110590262A3}" dt="2023-11-13T06:57:38.217" v="752"/>
          <ac:picMkLst>
            <pc:docMk/>
            <pc:sldMk cId="28228809" sldId="2147471895"/>
            <ac:picMk id="12" creationId="{19E3D2B4-D947-E9D3-9180-9E73A5DE09A6}"/>
          </ac:picMkLst>
        </pc:picChg>
      </pc:sldChg>
    </pc:docChg>
  </pc:docChgLst>
  <pc:docChgLst>
    <pc:chgData name="Angela How" userId="5e93c19e-502c-4772-8a36-2243c43d0ac3" providerId="ADAL" clId="{06C48142-BDE2-401D-90B7-70BB69340FD2}"/>
    <pc:docChg chg="custSel addSld delSld modSld sldOrd modSection">
      <pc:chgData name="Angela How" userId="5e93c19e-502c-4772-8a36-2243c43d0ac3" providerId="ADAL" clId="{06C48142-BDE2-401D-90B7-70BB69340FD2}" dt="2024-01-18T05:59:09.824" v="3941" actId="20577"/>
      <pc:docMkLst>
        <pc:docMk/>
      </pc:docMkLst>
      <pc:sldChg chg="modSp add mod">
        <pc:chgData name="Angela How" userId="5e93c19e-502c-4772-8a36-2243c43d0ac3" providerId="ADAL" clId="{06C48142-BDE2-401D-90B7-70BB69340FD2}" dt="2024-01-09T04:25:46.421" v="45" actId="1076"/>
        <pc:sldMkLst>
          <pc:docMk/>
          <pc:sldMk cId="2868880642" sldId="256"/>
        </pc:sldMkLst>
        <pc:spChg chg="mod">
          <ac:chgData name="Angela How" userId="5e93c19e-502c-4772-8a36-2243c43d0ac3" providerId="ADAL" clId="{06C48142-BDE2-401D-90B7-70BB69340FD2}" dt="2024-01-09T04:25:46.421" v="45" actId="1076"/>
          <ac:spMkLst>
            <pc:docMk/>
            <pc:sldMk cId="2868880642" sldId="256"/>
            <ac:spMk id="4" creationId="{4B73E5DB-3F20-43C1-85A5-C6D2E9221434}"/>
          </ac:spMkLst>
        </pc:spChg>
        <pc:spChg chg="mod">
          <ac:chgData name="Angela How" userId="5e93c19e-502c-4772-8a36-2243c43d0ac3" providerId="ADAL" clId="{06C48142-BDE2-401D-90B7-70BB69340FD2}" dt="2024-01-09T04:25:43.775" v="44" actId="1076"/>
          <ac:spMkLst>
            <pc:docMk/>
            <pc:sldMk cId="2868880642" sldId="256"/>
            <ac:spMk id="9" creationId="{151556B2-0CF6-4000-BB65-6CE5A6A982F8}"/>
          </ac:spMkLst>
        </pc:spChg>
      </pc:sldChg>
      <pc:sldChg chg="mod modShow">
        <pc:chgData name="Angela How" userId="5e93c19e-502c-4772-8a36-2243c43d0ac3" providerId="ADAL" clId="{06C48142-BDE2-401D-90B7-70BB69340FD2}" dt="2024-01-09T04:30:40.398" v="90" actId="729"/>
        <pc:sldMkLst>
          <pc:docMk/>
          <pc:sldMk cId="58832621" sldId="261"/>
        </pc:sldMkLst>
      </pc:sldChg>
      <pc:sldChg chg="modSp del mod">
        <pc:chgData name="Angela How" userId="5e93c19e-502c-4772-8a36-2243c43d0ac3" providerId="ADAL" clId="{06C48142-BDE2-401D-90B7-70BB69340FD2}" dt="2024-01-09T04:25:06.030" v="40" actId="47"/>
        <pc:sldMkLst>
          <pc:docMk/>
          <pc:sldMk cId="2839218571" sldId="289"/>
        </pc:sldMkLst>
        <pc:spChg chg="mod">
          <ac:chgData name="Angela How" userId="5e93c19e-502c-4772-8a36-2243c43d0ac3" providerId="ADAL" clId="{06C48142-BDE2-401D-90B7-70BB69340FD2}" dt="2024-01-09T04:25:03.708" v="39" actId="21"/>
          <ac:spMkLst>
            <pc:docMk/>
            <pc:sldMk cId="2839218571" sldId="289"/>
            <ac:spMk id="2" creationId="{153B63D0-14F7-94C6-1A40-C1C618C18EE1}"/>
          </ac:spMkLst>
        </pc:spChg>
      </pc:sldChg>
      <pc:sldChg chg="addSp delSp modSp mod modNotesTx">
        <pc:chgData name="Angela How" userId="5e93c19e-502c-4772-8a36-2243c43d0ac3" providerId="ADAL" clId="{06C48142-BDE2-401D-90B7-70BB69340FD2}" dt="2024-01-09T06:32:46.163" v="2177"/>
        <pc:sldMkLst>
          <pc:docMk/>
          <pc:sldMk cId="2427995322" sldId="291"/>
        </pc:sldMkLst>
        <pc:spChg chg="mod">
          <ac:chgData name="Angela How" userId="5e93c19e-502c-4772-8a36-2243c43d0ac3" providerId="ADAL" clId="{06C48142-BDE2-401D-90B7-70BB69340FD2}" dt="2024-01-09T04:25:56.133" v="46" actId="207"/>
          <ac:spMkLst>
            <pc:docMk/>
            <pc:sldMk cId="2427995322" sldId="291"/>
            <ac:spMk id="2" creationId="{FC16FC16-F988-C0E9-3C5D-7BC8CA2C0940}"/>
          </ac:spMkLst>
        </pc:spChg>
        <pc:spChg chg="mod">
          <ac:chgData name="Angela How" userId="5e93c19e-502c-4772-8a36-2243c43d0ac3" providerId="ADAL" clId="{06C48142-BDE2-401D-90B7-70BB69340FD2}" dt="2024-01-09T05:38:45.048" v="1127" actId="6549"/>
          <ac:spMkLst>
            <pc:docMk/>
            <pc:sldMk cId="2427995322" sldId="291"/>
            <ac:spMk id="4" creationId="{9B65AFEE-4B73-A1A0-6980-3C5C1822E2FA}"/>
          </ac:spMkLst>
        </pc:spChg>
        <pc:spChg chg="add mod">
          <ac:chgData name="Angela How" userId="5e93c19e-502c-4772-8a36-2243c43d0ac3" providerId="ADAL" clId="{06C48142-BDE2-401D-90B7-70BB69340FD2}" dt="2024-01-09T06:31:35.554" v="2175" actId="404"/>
          <ac:spMkLst>
            <pc:docMk/>
            <pc:sldMk cId="2427995322" sldId="291"/>
            <ac:spMk id="6" creationId="{CAAB9C29-8E97-283C-353F-A1852440D9D0}"/>
          </ac:spMkLst>
        </pc:spChg>
        <pc:picChg chg="del">
          <ac:chgData name="Angela How" userId="5e93c19e-502c-4772-8a36-2243c43d0ac3" providerId="ADAL" clId="{06C48142-BDE2-401D-90B7-70BB69340FD2}" dt="2024-01-09T05:39:07.976" v="1128" actId="478"/>
          <ac:picMkLst>
            <pc:docMk/>
            <pc:sldMk cId="2427995322" sldId="291"/>
            <ac:picMk id="5" creationId="{874C7F81-A318-5B7A-6825-F88059B6E6EB}"/>
          </ac:picMkLst>
        </pc:picChg>
        <pc:picChg chg="add mod">
          <ac:chgData name="Angela How" userId="5e93c19e-502c-4772-8a36-2243c43d0ac3" providerId="ADAL" clId="{06C48142-BDE2-401D-90B7-70BB69340FD2}" dt="2024-01-09T06:32:46.163" v="2177"/>
          <ac:picMkLst>
            <pc:docMk/>
            <pc:sldMk cId="2427995322" sldId="291"/>
            <ac:picMk id="8" creationId="{0C4558E1-F8C9-B183-36C7-5F64954F2975}"/>
          </ac:picMkLst>
        </pc:picChg>
      </pc:sldChg>
      <pc:sldChg chg="modSp mod modNotesTx">
        <pc:chgData name="Angela How" userId="5e93c19e-502c-4772-8a36-2243c43d0ac3" providerId="ADAL" clId="{06C48142-BDE2-401D-90B7-70BB69340FD2}" dt="2024-01-10T03:25:38.053" v="3532" actId="20577"/>
        <pc:sldMkLst>
          <pc:docMk/>
          <pc:sldMk cId="3366757208" sldId="292"/>
        </pc:sldMkLst>
        <pc:spChg chg="mod">
          <ac:chgData name="Angela How" userId="5e93c19e-502c-4772-8a36-2243c43d0ac3" providerId="ADAL" clId="{06C48142-BDE2-401D-90B7-70BB69340FD2}" dt="2024-01-10T03:25:38.053" v="3532" actId="20577"/>
          <ac:spMkLst>
            <pc:docMk/>
            <pc:sldMk cId="3366757208" sldId="292"/>
            <ac:spMk id="2" creationId="{FC16FC16-F988-C0E9-3C5D-7BC8CA2C0940}"/>
          </ac:spMkLst>
        </pc:spChg>
      </pc:sldChg>
      <pc:sldChg chg="modSp del mod">
        <pc:chgData name="Angela How" userId="5e93c19e-502c-4772-8a36-2243c43d0ac3" providerId="ADAL" clId="{06C48142-BDE2-401D-90B7-70BB69340FD2}" dt="2024-01-09T04:44:28.563" v="344" actId="2696"/>
        <pc:sldMkLst>
          <pc:docMk/>
          <pc:sldMk cId="3406984323" sldId="394"/>
        </pc:sldMkLst>
        <pc:spChg chg="mod">
          <ac:chgData name="Angela How" userId="5e93c19e-502c-4772-8a36-2243c43d0ac3" providerId="ADAL" clId="{06C48142-BDE2-401D-90B7-70BB69340FD2}" dt="2024-01-09T04:43:33.505" v="336" actId="20577"/>
          <ac:spMkLst>
            <pc:docMk/>
            <pc:sldMk cId="3406984323" sldId="394"/>
            <ac:spMk id="4" creationId="{F0398285-A742-4644-A36E-C821D2DA2415}"/>
          </ac:spMkLst>
        </pc:spChg>
        <pc:spChg chg="mod">
          <ac:chgData name="Angela How" userId="5e93c19e-502c-4772-8a36-2243c43d0ac3" providerId="ADAL" clId="{06C48142-BDE2-401D-90B7-70BB69340FD2}" dt="2024-01-09T04:31:59.626" v="96" actId="207"/>
          <ac:spMkLst>
            <pc:docMk/>
            <pc:sldMk cId="3406984323" sldId="394"/>
            <ac:spMk id="12" creationId="{AEAE147F-F984-AC26-55A6-58FF8198D943}"/>
          </ac:spMkLst>
        </pc:spChg>
      </pc:sldChg>
      <pc:sldChg chg="mod modShow">
        <pc:chgData name="Angela How" userId="5e93c19e-502c-4772-8a36-2243c43d0ac3" providerId="ADAL" clId="{06C48142-BDE2-401D-90B7-70BB69340FD2}" dt="2024-01-09T04:22:09.688" v="0" actId="729"/>
        <pc:sldMkLst>
          <pc:docMk/>
          <pc:sldMk cId="2467331033" sldId="2147471871"/>
        </pc:sldMkLst>
      </pc:sldChg>
      <pc:sldChg chg="delSp modSp del mod ord">
        <pc:chgData name="Angela How" userId="5e93c19e-502c-4772-8a36-2243c43d0ac3" providerId="ADAL" clId="{06C48142-BDE2-401D-90B7-70BB69340FD2}" dt="2024-01-18T04:26:47.864" v="3921" actId="47"/>
        <pc:sldMkLst>
          <pc:docMk/>
          <pc:sldMk cId="4183769439" sldId="2147471891"/>
        </pc:sldMkLst>
        <pc:spChg chg="del">
          <ac:chgData name="Angela How" userId="5e93c19e-502c-4772-8a36-2243c43d0ac3" providerId="ADAL" clId="{06C48142-BDE2-401D-90B7-70BB69340FD2}" dt="2024-01-09T04:32:56.966" v="105" actId="478"/>
          <ac:spMkLst>
            <pc:docMk/>
            <pc:sldMk cId="4183769439" sldId="2147471891"/>
            <ac:spMk id="4" creationId="{05F2ECA2-41FC-87F7-106A-19F6E8ADBFF3}"/>
          </ac:spMkLst>
        </pc:spChg>
        <pc:spChg chg="mod">
          <ac:chgData name="Angela How" userId="5e93c19e-502c-4772-8a36-2243c43d0ac3" providerId="ADAL" clId="{06C48142-BDE2-401D-90B7-70BB69340FD2}" dt="2024-01-10T03:25:44.892" v="3542" actId="20577"/>
          <ac:spMkLst>
            <pc:docMk/>
            <pc:sldMk cId="4183769439" sldId="2147471891"/>
            <ac:spMk id="9" creationId="{151556B2-0CF6-4000-BB65-6CE5A6A982F8}"/>
          </ac:spMkLst>
        </pc:spChg>
      </pc:sldChg>
      <pc:sldChg chg="modSp mod">
        <pc:chgData name="Angela How" userId="5e93c19e-502c-4772-8a36-2243c43d0ac3" providerId="ADAL" clId="{06C48142-BDE2-401D-90B7-70BB69340FD2}" dt="2024-01-09T04:33:26.400" v="123" actId="207"/>
        <pc:sldMkLst>
          <pc:docMk/>
          <pc:sldMk cId="4293292465" sldId="2147471894"/>
        </pc:sldMkLst>
        <pc:spChg chg="mod">
          <ac:chgData name="Angela How" userId="5e93c19e-502c-4772-8a36-2243c43d0ac3" providerId="ADAL" clId="{06C48142-BDE2-401D-90B7-70BB69340FD2}" dt="2024-01-09T04:33:26.400" v="123" actId="207"/>
          <ac:spMkLst>
            <pc:docMk/>
            <pc:sldMk cId="4293292465" sldId="2147471894"/>
            <ac:spMk id="9" creationId="{151556B2-0CF6-4000-BB65-6CE5A6A982F8}"/>
          </ac:spMkLst>
        </pc:spChg>
      </pc:sldChg>
      <pc:sldChg chg="modSp del mod modNotesTx">
        <pc:chgData name="Angela How" userId="5e93c19e-502c-4772-8a36-2243c43d0ac3" providerId="ADAL" clId="{06C48142-BDE2-401D-90B7-70BB69340FD2}" dt="2024-01-09T04:43:22.503" v="334" actId="47"/>
        <pc:sldMkLst>
          <pc:docMk/>
          <pc:sldMk cId="613844836" sldId="2147471896"/>
        </pc:sldMkLst>
        <pc:spChg chg="mod">
          <ac:chgData name="Angela How" userId="5e93c19e-502c-4772-8a36-2243c43d0ac3" providerId="ADAL" clId="{06C48142-BDE2-401D-90B7-70BB69340FD2}" dt="2024-01-09T04:31:23.516" v="93" actId="255"/>
          <ac:spMkLst>
            <pc:docMk/>
            <pc:sldMk cId="613844836" sldId="2147471896"/>
            <ac:spMk id="2" creationId="{FC16FC16-F988-C0E9-3C5D-7BC8CA2C0940}"/>
          </ac:spMkLst>
        </pc:spChg>
      </pc:sldChg>
      <pc:sldChg chg="addSp delSp modSp mod modClrScheme chgLayout modNotesTx">
        <pc:chgData name="Angela How" userId="5e93c19e-502c-4772-8a36-2243c43d0ac3" providerId="ADAL" clId="{06C48142-BDE2-401D-90B7-70BB69340FD2}" dt="2024-01-18T04:08:17.107" v="3754" actId="20577"/>
        <pc:sldMkLst>
          <pc:docMk/>
          <pc:sldMk cId="1134093997" sldId="2147471897"/>
        </pc:sldMkLst>
        <pc:spChg chg="mod ord">
          <ac:chgData name="Angela How" userId="5e93c19e-502c-4772-8a36-2243c43d0ac3" providerId="ADAL" clId="{06C48142-BDE2-401D-90B7-70BB69340FD2}" dt="2024-01-09T04:49:30.020" v="522" actId="108"/>
          <ac:spMkLst>
            <pc:docMk/>
            <pc:sldMk cId="1134093997" sldId="2147471897"/>
            <ac:spMk id="2" creationId="{FC16FC16-F988-C0E9-3C5D-7BC8CA2C0940}"/>
          </ac:spMkLst>
        </pc:spChg>
        <pc:spChg chg="del mod">
          <ac:chgData name="Angela How" userId="5e93c19e-502c-4772-8a36-2243c43d0ac3" providerId="ADAL" clId="{06C48142-BDE2-401D-90B7-70BB69340FD2}" dt="2024-01-09T04:48:20.704" v="466" actId="478"/>
          <ac:spMkLst>
            <pc:docMk/>
            <pc:sldMk cId="1134093997" sldId="2147471897"/>
            <ac:spMk id="3" creationId="{34855E73-2111-A3EF-DA1A-FCF78B6CC460}"/>
          </ac:spMkLst>
        </pc:spChg>
        <pc:spChg chg="del mod">
          <ac:chgData name="Angela How" userId="5e93c19e-502c-4772-8a36-2243c43d0ac3" providerId="ADAL" clId="{06C48142-BDE2-401D-90B7-70BB69340FD2}" dt="2024-01-09T04:43:06.308" v="332" actId="478"/>
          <ac:spMkLst>
            <pc:docMk/>
            <pc:sldMk cId="1134093997" sldId="2147471897"/>
            <ac:spMk id="4" creationId="{9B65AFEE-4B73-A1A0-6980-3C5C1822E2FA}"/>
          </ac:spMkLst>
        </pc:spChg>
        <pc:spChg chg="add del mod">
          <ac:chgData name="Angela How" userId="5e93c19e-502c-4772-8a36-2243c43d0ac3" providerId="ADAL" clId="{06C48142-BDE2-401D-90B7-70BB69340FD2}" dt="2024-01-09T04:45:45.725" v="389" actId="478"/>
          <ac:spMkLst>
            <pc:docMk/>
            <pc:sldMk cId="1134093997" sldId="2147471897"/>
            <ac:spMk id="6" creationId="{98360DE9-D39F-7927-410F-FECA09ABA86D}"/>
          </ac:spMkLst>
        </pc:spChg>
        <pc:spChg chg="add mod">
          <ac:chgData name="Angela How" userId="5e93c19e-502c-4772-8a36-2243c43d0ac3" providerId="ADAL" clId="{06C48142-BDE2-401D-90B7-70BB69340FD2}" dt="2024-01-09T04:46:38.682" v="409" actId="21"/>
          <ac:spMkLst>
            <pc:docMk/>
            <pc:sldMk cId="1134093997" sldId="2147471897"/>
            <ac:spMk id="7" creationId="{C72AF9D1-30FB-7916-4886-3CA0BA550088}"/>
          </ac:spMkLst>
        </pc:spChg>
        <pc:spChg chg="add del mod">
          <ac:chgData name="Angela How" userId="5e93c19e-502c-4772-8a36-2243c43d0ac3" providerId="ADAL" clId="{06C48142-BDE2-401D-90B7-70BB69340FD2}" dt="2024-01-09T04:43:11.684" v="333" actId="478"/>
          <ac:spMkLst>
            <pc:docMk/>
            <pc:sldMk cId="1134093997" sldId="2147471897"/>
            <ac:spMk id="9" creationId="{BE157E4B-08B2-BA67-7BA6-4E9C7606470C}"/>
          </ac:spMkLst>
        </pc:spChg>
        <pc:spChg chg="add del mod">
          <ac:chgData name="Angela How" userId="5e93c19e-502c-4772-8a36-2243c43d0ac3" providerId="ADAL" clId="{06C48142-BDE2-401D-90B7-70BB69340FD2}" dt="2024-01-09T04:47:08.369" v="420" actId="478"/>
          <ac:spMkLst>
            <pc:docMk/>
            <pc:sldMk cId="1134093997" sldId="2147471897"/>
            <ac:spMk id="11" creationId="{28CB75FF-8344-2F4B-B36A-7002FD8A84E5}"/>
          </ac:spMkLst>
        </pc:spChg>
        <pc:spChg chg="add mod ord">
          <ac:chgData name="Angela How" userId="5e93c19e-502c-4772-8a36-2243c43d0ac3" providerId="ADAL" clId="{06C48142-BDE2-401D-90B7-70BB69340FD2}" dt="2024-01-10T03:18:09.097" v="3074" actId="20577"/>
          <ac:spMkLst>
            <pc:docMk/>
            <pc:sldMk cId="1134093997" sldId="2147471897"/>
            <ac:spMk id="12" creationId="{CFAF5465-46D3-62F9-0092-57F291C33FA5}"/>
          </ac:spMkLst>
        </pc:spChg>
        <pc:spChg chg="add mod ord">
          <ac:chgData name="Angela How" userId="5e93c19e-502c-4772-8a36-2243c43d0ac3" providerId="ADAL" clId="{06C48142-BDE2-401D-90B7-70BB69340FD2}" dt="2024-01-10T03:20:07.290" v="3327" actId="122"/>
          <ac:spMkLst>
            <pc:docMk/>
            <pc:sldMk cId="1134093997" sldId="2147471897"/>
            <ac:spMk id="13" creationId="{D37EE186-90C0-D928-00FF-338D82326DAC}"/>
          </ac:spMkLst>
        </pc:spChg>
        <pc:spChg chg="add mod ord">
          <ac:chgData name="Angela How" userId="5e93c19e-502c-4772-8a36-2243c43d0ac3" providerId="ADAL" clId="{06C48142-BDE2-401D-90B7-70BB69340FD2}" dt="2024-01-10T03:22:48.796" v="3443" actId="1076"/>
          <ac:spMkLst>
            <pc:docMk/>
            <pc:sldMk cId="1134093997" sldId="2147471897"/>
            <ac:spMk id="14" creationId="{A5E8F215-C0EE-3CE5-665C-859B1668628F}"/>
          </ac:spMkLst>
        </pc:spChg>
        <pc:spChg chg="add mod ord">
          <ac:chgData name="Angela How" userId="5e93c19e-502c-4772-8a36-2243c43d0ac3" providerId="ADAL" clId="{06C48142-BDE2-401D-90B7-70BB69340FD2}" dt="2024-01-18T04:08:17.107" v="3754" actId="20577"/>
          <ac:spMkLst>
            <pc:docMk/>
            <pc:sldMk cId="1134093997" sldId="2147471897"/>
            <ac:spMk id="15" creationId="{7F628B76-C992-08C1-CA53-7C9E861BD056}"/>
          </ac:spMkLst>
        </pc:spChg>
        <pc:spChg chg="add mod">
          <ac:chgData name="Angela How" userId="5e93c19e-502c-4772-8a36-2243c43d0ac3" providerId="ADAL" clId="{06C48142-BDE2-401D-90B7-70BB69340FD2}" dt="2024-01-10T03:20:59.361" v="3329" actId="207"/>
          <ac:spMkLst>
            <pc:docMk/>
            <pc:sldMk cId="1134093997" sldId="2147471897"/>
            <ac:spMk id="16" creationId="{5D19B67B-4ADF-ADAC-819D-D3F2B9B9EF21}"/>
          </ac:spMkLst>
        </pc:spChg>
        <pc:picChg chg="del">
          <ac:chgData name="Angela How" userId="5e93c19e-502c-4772-8a36-2243c43d0ac3" providerId="ADAL" clId="{06C48142-BDE2-401D-90B7-70BB69340FD2}" dt="2024-01-09T04:43:48.924" v="337" actId="478"/>
          <ac:picMkLst>
            <pc:docMk/>
            <pc:sldMk cId="1134093997" sldId="2147471897"/>
            <ac:picMk id="5" creationId="{EB1D9498-1A68-B03B-52F2-503736C0816D}"/>
          </ac:picMkLst>
        </pc:picChg>
      </pc:sldChg>
      <pc:sldChg chg="modSp mod modNotesTx">
        <pc:chgData name="Angela How" userId="5e93c19e-502c-4772-8a36-2243c43d0ac3" providerId="ADAL" clId="{06C48142-BDE2-401D-90B7-70BB69340FD2}" dt="2024-01-18T04:09:28.243" v="3765" actId="20577"/>
        <pc:sldMkLst>
          <pc:docMk/>
          <pc:sldMk cId="3610625159" sldId="2147471898"/>
        </pc:sldMkLst>
        <pc:spChg chg="mod">
          <ac:chgData name="Angela How" userId="5e93c19e-502c-4772-8a36-2243c43d0ac3" providerId="ADAL" clId="{06C48142-BDE2-401D-90B7-70BB69340FD2}" dt="2024-01-09T04:32:17.541" v="98" actId="207"/>
          <ac:spMkLst>
            <pc:docMk/>
            <pc:sldMk cId="3610625159" sldId="2147471898"/>
            <ac:spMk id="2" creationId="{FC16FC16-F988-C0E9-3C5D-7BC8CA2C0940}"/>
          </ac:spMkLst>
        </pc:spChg>
        <pc:graphicFrameChg chg="mod">
          <ac:chgData name="Angela How" userId="5e93c19e-502c-4772-8a36-2243c43d0ac3" providerId="ADAL" clId="{06C48142-BDE2-401D-90B7-70BB69340FD2}" dt="2024-01-18T04:09:28.243" v="3765" actId="20577"/>
          <ac:graphicFrameMkLst>
            <pc:docMk/>
            <pc:sldMk cId="3610625159" sldId="2147471898"/>
            <ac:graphicFrameMk id="9" creationId="{35F97020-724B-B8C9-D8FA-E9C7ED68099D}"/>
          </ac:graphicFrameMkLst>
        </pc:graphicFrameChg>
      </pc:sldChg>
      <pc:sldChg chg="addSp delSp modSp mod modClrScheme chgLayout modNotesTx">
        <pc:chgData name="Angela How" userId="5e93c19e-502c-4772-8a36-2243c43d0ac3" providerId="ADAL" clId="{06C48142-BDE2-401D-90B7-70BB69340FD2}" dt="2024-01-18T05:59:09.824" v="3941" actId="20577"/>
        <pc:sldMkLst>
          <pc:docMk/>
          <pc:sldMk cId="417417502" sldId="2147471899"/>
        </pc:sldMkLst>
        <pc:spChg chg="mod">
          <ac:chgData name="Angela How" userId="5e93c19e-502c-4772-8a36-2243c43d0ac3" providerId="ADAL" clId="{06C48142-BDE2-401D-90B7-70BB69340FD2}" dt="2024-01-09T04:31:02.544" v="91" actId="207"/>
          <ac:spMkLst>
            <pc:docMk/>
            <pc:sldMk cId="417417502" sldId="2147471899"/>
            <ac:spMk id="2" creationId="{FC16FC16-F988-C0E9-3C5D-7BC8CA2C0940}"/>
          </ac:spMkLst>
        </pc:spChg>
        <pc:spChg chg="mod ord">
          <ac:chgData name="Angela How" userId="5e93c19e-502c-4772-8a36-2243c43d0ac3" providerId="ADAL" clId="{06C48142-BDE2-401D-90B7-70BB69340FD2}" dt="2024-01-10T03:24:49.365" v="3524" actId="20577"/>
          <ac:spMkLst>
            <pc:docMk/>
            <pc:sldMk cId="417417502" sldId="2147471899"/>
            <ac:spMk id="4" creationId="{9B65AFEE-4B73-A1A0-6980-3C5C1822E2FA}"/>
          </ac:spMkLst>
        </pc:spChg>
        <pc:spChg chg="add del mod">
          <ac:chgData name="Angela How" userId="5e93c19e-502c-4772-8a36-2243c43d0ac3" providerId="ADAL" clId="{06C48142-BDE2-401D-90B7-70BB69340FD2}" dt="2024-01-09T04:28:26.347" v="66" actId="478"/>
          <ac:spMkLst>
            <pc:docMk/>
            <pc:sldMk cId="417417502" sldId="2147471899"/>
            <ac:spMk id="10" creationId="{13A8321C-79D6-A233-13A9-02D94DAE7AE8}"/>
          </ac:spMkLst>
        </pc:spChg>
        <pc:picChg chg="add mod">
          <ac:chgData name="Angela How" userId="5e93c19e-502c-4772-8a36-2243c43d0ac3" providerId="ADAL" clId="{06C48142-BDE2-401D-90B7-70BB69340FD2}" dt="2024-01-09T04:28:39.373" v="69" actId="14100"/>
          <ac:picMkLst>
            <pc:docMk/>
            <pc:sldMk cId="417417502" sldId="2147471899"/>
            <ac:picMk id="5" creationId="{2BBBEC2D-C260-9DB6-FD75-0C17B069972E}"/>
          </ac:picMkLst>
        </pc:picChg>
      </pc:sldChg>
      <pc:sldChg chg="modSp mod">
        <pc:chgData name="Angela How" userId="5e93c19e-502c-4772-8a36-2243c43d0ac3" providerId="ADAL" clId="{06C48142-BDE2-401D-90B7-70BB69340FD2}" dt="2024-01-09T04:32:25.324" v="100" actId="207"/>
        <pc:sldMkLst>
          <pc:docMk/>
          <pc:sldMk cId="2899266315" sldId="2147471900"/>
        </pc:sldMkLst>
        <pc:spChg chg="mod">
          <ac:chgData name="Angela How" userId="5e93c19e-502c-4772-8a36-2243c43d0ac3" providerId="ADAL" clId="{06C48142-BDE2-401D-90B7-70BB69340FD2}" dt="2024-01-09T04:32:25.324" v="100" actId="207"/>
          <ac:spMkLst>
            <pc:docMk/>
            <pc:sldMk cId="2899266315" sldId="2147471900"/>
            <ac:spMk id="2" creationId="{FC16FC16-F988-C0E9-3C5D-7BC8CA2C0940}"/>
          </ac:spMkLst>
        </pc:spChg>
      </pc:sldChg>
      <pc:sldChg chg="modSp mod modNotesTx">
        <pc:chgData name="Angela How" userId="5e93c19e-502c-4772-8a36-2243c43d0ac3" providerId="ADAL" clId="{06C48142-BDE2-401D-90B7-70BB69340FD2}" dt="2024-01-09T04:55:02.871" v="947" actId="20577"/>
        <pc:sldMkLst>
          <pc:docMk/>
          <pc:sldMk cId="401050351" sldId="2147471902"/>
        </pc:sldMkLst>
        <pc:spChg chg="mod">
          <ac:chgData name="Angela How" userId="5e93c19e-502c-4772-8a36-2243c43d0ac3" providerId="ADAL" clId="{06C48142-BDE2-401D-90B7-70BB69340FD2}" dt="2024-01-09T04:33:07.427" v="121" actId="20577"/>
          <ac:spMkLst>
            <pc:docMk/>
            <pc:sldMk cId="401050351" sldId="2147471902"/>
            <ac:spMk id="2" creationId="{FC16FC16-F988-C0E9-3C5D-7BC8CA2C0940}"/>
          </ac:spMkLst>
        </pc:spChg>
      </pc:sldChg>
      <pc:sldChg chg="modSp mod">
        <pc:chgData name="Angela How" userId="5e93c19e-502c-4772-8a36-2243c43d0ac3" providerId="ADAL" clId="{06C48142-BDE2-401D-90B7-70BB69340FD2}" dt="2024-01-09T04:33:21.514" v="122" actId="207"/>
        <pc:sldMkLst>
          <pc:docMk/>
          <pc:sldMk cId="3757606705" sldId="2147471903"/>
        </pc:sldMkLst>
        <pc:spChg chg="mod">
          <ac:chgData name="Angela How" userId="5e93c19e-502c-4772-8a36-2243c43d0ac3" providerId="ADAL" clId="{06C48142-BDE2-401D-90B7-70BB69340FD2}" dt="2024-01-09T04:33:21.514" v="122" actId="207"/>
          <ac:spMkLst>
            <pc:docMk/>
            <pc:sldMk cId="3757606705" sldId="2147471903"/>
            <ac:spMk id="2" creationId="{FC16FC16-F988-C0E9-3C5D-7BC8CA2C0940}"/>
          </ac:spMkLst>
        </pc:spChg>
      </pc:sldChg>
      <pc:sldChg chg="addSp delSp modSp new del mod">
        <pc:chgData name="Angela How" userId="5e93c19e-502c-4772-8a36-2243c43d0ac3" providerId="ADAL" clId="{06C48142-BDE2-401D-90B7-70BB69340FD2}" dt="2024-01-10T03:17:14.628" v="3024" actId="2696"/>
        <pc:sldMkLst>
          <pc:docMk/>
          <pc:sldMk cId="1020072767" sldId="2147471905"/>
        </pc:sldMkLst>
        <pc:spChg chg="del">
          <ac:chgData name="Angela How" userId="5e93c19e-502c-4772-8a36-2243c43d0ac3" providerId="ADAL" clId="{06C48142-BDE2-401D-90B7-70BB69340FD2}" dt="2024-01-09T06:23:04.454" v="2164" actId="22"/>
          <ac:spMkLst>
            <pc:docMk/>
            <pc:sldMk cId="1020072767" sldId="2147471905"/>
            <ac:spMk id="4" creationId="{006DAEC8-FB30-3228-CE45-94CF5E035953}"/>
          </ac:spMkLst>
        </pc:spChg>
        <pc:picChg chg="add mod ord">
          <ac:chgData name="Angela How" userId="5e93c19e-502c-4772-8a36-2243c43d0ac3" providerId="ADAL" clId="{06C48142-BDE2-401D-90B7-70BB69340FD2}" dt="2024-01-09T06:23:04.454" v="2164" actId="22"/>
          <ac:picMkLst>
            <pc:docMk/>
            <pc:sldMk cId="1020072767" sldId="2147471905"/>
            <ac:picMk id="6" creationId="{32D2684F-01E2-210E-A8C8-88F718CFD48F}"/>
          </ac:picMkLst>
        </pc:picChg>
      </pc:sldChg>
      <pc:sldChg chg="addSp delSp modSp new mod modClrScheme chgLayout">
        <pc:chgData name="Angela How" userId="5e93c19e-502c-4772-8a36-2243c43d0ac3" providerId="ADAL" clId="{06C48142-BDE2-401D-90B7-70BB69340FD2}" dt="2024-01-18T04:21:04.510" v="3920" actId="1076"/>
        <pc:sldMkLst>
          <pc:docMk/>
          <pc:sldMk cId="3184214110" sldId="2147471906"/>
        </pc:sldMkLst>
        <pc:spChg chg="del mod ord">
          <ac:chgData name="Angela How" userId="5e93c19e-502c-4772-8a36-2243c43d0ac3" providerId="ADAL" clId="{06C48142-BDE2-401D-90B7-70BB69340FD2}" dt="2024-01-09T06:45:23.948" v="2195" actId="700"/>
          <ac:spMkLst>
            <pc:docMk/>
            <pc:sldMk cId="3184214110" sldId="2147471906"/>
            <ac:spMk id="2" creationId="{FD109980-F7BE-B012-6DF7-26E1F0C2872D}"/>
          </ac:spMkLst>
        </pc:spChg>
        <pc:spChg chg="del">
          <ac:chgData name="Angela How" userId="5e93c19e-502c-4772-8a36-2243c43d0ac3" providerId="ADAL" clId="{06C48142-BDE2-401D-90B7-70BB69340FD2}" dt="2024-01-09T06:45:23.948" v="2195" actId="700"/>
          <ac:spMkLst>
            <pc:docMk/>
            <pc:sldMk cId="3184214110" sldId="2147471906"/>
            <ac:spMk id="3" creationId="{67073BD2-4C2C-7F81-E50D-EB21191D41BB}"/>
          </ac:spMkLst>
        </pc:spChg>
        <pc:spChg chg="del mod ord">
          <ac:chgData name="Angela How" userId="5e93c19e-502c-4772-8a36-2243c43d0ac3" providerId="ADAL" clId="{06C48142-BDE2-401D-90B7-70BB69340FD2}" dt="2024-01-09T06:45:23.948" v="2195" actId="700"/>
          <ac:spMkLst>
            <pc:docMk/>
            <pc:sldMk cId="3184214110" sldId="2147471906"/>
            <ac:spMk id="4" creationId="{F42EF564-D9EB-E39F-A440-D0F50464620B}"/>
          </ac:spMkLst>
        </pc:spChg>
        <pc:spChg chg="add mod ord">
          <ac:chgData name="Angela How" userId="5e93c19e-502c-4772-8a36-2243c43d0ac3" providerId="ADAL" clId="{06C48142-BDE2-401D-90B7-70BB69340FD2}" dt="2024-01-10T03:14:23.594" v="2986" actId="108"/>
          <ac:spMkLst>
            <pc:docMk/>
            <pc:sldMk cId="3184214110" sldId="2147471906"/>
            <ac:spMk id="5" creationId="{C0A2E964-73F9-71BC-2BC6-EE3D7268272E}"/>
          </ac:spMkLst>
        </pc:spChg>
        <pc:spChg chg="add mod ord">
          <ac:chgData name="Angela How" userId="5e93c19e-502c-4772-8a36-2243c43d0ac3" providerId="ADAL" clId="{06C48142-BDE2-401D-90B7-70BB69340FD2}" dt="2024-01-10T03:28:39.653" v="3689" actId="20577"/>
          <ac:spMkLst>
            <pc:docMk/>
            <pc:sldMk cId="3184214110" sldId="2147471906"/>
            <ac:spMk id="6" creationId="{AC5BF412-36F4-06A8-8BA8-48474F0509C7}"/>
          </ac:spMkLst>
        </pc:spChg>
        <pc:spChg chg="add del mod">
          <ac:chgData name="Angela How" userId="5e93c19e-502c-4772-8a36-2243c43d0ac3" providerId="ADAL" clId="{06C48142-BDE2-401D-90B7-70BB69340FD2}" dt="2024-01-10T03:13:51.850" v="2983"/>
          <ac:spMkLst>
            <pc:docMk/>
            <pc:sldMk cId="3184214110" sldId="2147471906"/>
            <ac:spMk id="7" creationId="{EEAA3476-123A-DF74-089D-A55428035353}"/>
          </ac:spMkLst>
        </pc:spChg>
        <pc:spChg chg="add del mod">
          <ac:chgData name="Angela How" userId="5e93c19e-502c-4772-8a36-2243c43d0ac3" providerId="ADAL" clId="{06C48142-BDE2-401D-90B7-70BB69340FD2}" dt="2024-01-10T03:13:51.853" v="2985"/>
          <ac:spMkLst>
            <pc:docMk/>
            <pc:sldMk cId="3184214110" sldId="2147471906"/>
            <ac:spMk id="8" creationId="{A84AF0F0-938C-6EAC-6D2A-503A7A7368A2}"/>
          </ac:spMkLst>
        </pc:spChg>
        <pc:spChg chg="add mod">
          <ac:chgData name="Angela How" userId="5e93c19e-502c-4772-8a36-2243c43d0ac3" providerId="ADAL" clId="{06C48142-BDE2-401D-90B7-70BB69340FD2}" dt="2024-01-18T04:21:04.510" v="3920" actId="1076"/>
          <ac:spMkLst>
            <pc:docMk/>
            <pc:sldMk cId="3184214110" sldId="2147471906"/>
            <ac:spMk id="9" creationId="{6298607E-BB2E-4503-5CAD-B28F5C6C8B52}"/>
          </ac:spMkLst>
        </pc:spChg>
      </pc:sldChg>
      <pc:sldMasterChg chg="delSldLayout">
        <pc:chgData name="Angela How" userId="5e93c19e-502c-4772-8a36-2243c43d0ac3" providerId="ADAL" clId="{06C48142-BDE2-401D-90B7-70BB69340FD2}" dt="2024-01-09T04:25:06.030" v="40" actId="47"/>
        <pc:sldMasterMkLst>
          <pc:docMk/>
          <pc:sldMasterMk cId="2150520658" sldId="2147483648"/>
        </pc:sldMasterMkLst>
        <pc:sldLayoutChg chg="del">
          <pc:chgData name="Angela How" userId="5e93c19e-502c-4772-8a36-2243c43d0ac3" providerId="ADAL" clId="{06C48142-BDE2-401D-90B7-70BB69340FD2}" dt="2024-01-09T04:25:06.030" v="40" actId="47"/>
          <pc:sldLayoutMkLst>
            <pc:docMk/>
            <pc:sldMasterMk cId="2150520658" sldId="2147483648"/>
            <pc:sldLayoutMk cId="694069144" sldId="2147483660"/>
          </pc:sldLayoutMkLst>
        </pc:sldLayoutChg>
      </pc:sldMasterChg>
    </pc:docChg>
  </pc:docChgLst>
  <pc:docChgLst>
    <pc:chgData name="Jade Bauer" userId="2d8530d5-d77b-4e68-9f86-a06910845e71" providerId="ADAL" clId="{8B2E9A24-B768-486C-89A1-72B4B1CED23E}"/>
    <pc:docChg chg="undo redo custSel addSld delSld modSld sldOrd modSection">
      <pc:chgData name="Jade Bauer" userId="2d8530d5-d77b-4e68-9f86-a06910845e71" providerId="ADAL" clId="{8B2E9A24-B768-486C-89A1-72B4B1CED23E}" dt="2023-11-14T06:39:49.650" v="705" actId="1076"/>
      <pc:docMkLst>
        <pc:docMk/>
      </pc:docMkLst>
      <pc:sldChg chg="add del setBg">
        <pc:chgData name="Jade Bauer" userId="2d8530d5-d77b-4e68-9f86-a06910845e71" providerId="ADAL" clId="{8B2E9A24-B768-486C-89A1-72B4B1CED23E}" dt="2023-11-14T05:39:37.146" v="3" actId="47"/>
        <pc:sldMkLst>
          <pc:docMk/>
          <pc:sldMk cId="3463381951" sldId="273"/>
        </pc:sldMkLst>
      </pc:sldChg>
      <pc:sldChg chg="modSp add mod">
        <pc:chgData name="Jade Bauer" userId="2d8530d5-d77b-4e68-9f86-a06910845e71" providerId="ADAL" clId="{8B2E9A24-B768-486C-89A1-72B4B1CED23E}" dt="2023-11-14T05:39:53.210" v="9"/>
        <pc:sldMkLst>
          <pc:docMk/>
          <pc:sldMk cId="2839218571" sldId="289"/>
        </pc:sldMkLst>
        <pc:spChg chg="mod">
          <ac:chgData name="Jade Bauer" userId="2d8530d5-d77b-4e68-9f86-a06910845e71" providerId="ADAL" clId="{8B2E9A24-B768-486C-89A1-72B4B1CED23E}" dt="2023-11-14T05:39:53.210" v="9"/>
          <ac:spMkLst>
            <pc:docMk/>
            <pc:sldMk cId="2839218571" sldId="289"/>
            <ac:spMk id="2" creationId="{153B63D0-14F7-94C6-1A40-C1C618C18EE1}"/>
          </ac:spMkLst>
        </pc:spChg>
      </pc:sldChg>
      <pc:sldChg chg="addSp delSp modSp add mod">
        <pc:chgData name="Jade Bauer" userId="2d8530d5-d77b-4e68-9f86-a06910845e71" providerId="ADAL" clId="{8B2E9A24-B768-486C-89A1-72B4B1CED23E}" dt="2023-11-14T05:52:37.089" v="142" actId="1076"/>
        <pc:sldMkLst>
          <pc:docMk/>
          <pc:sldMk cId="3528365740" sldId="290"/>
        </pc:sldMkLst>
        <pc:spChg chg="mod">
          <ac:chgData name="Jade Bauer" userId="2d8530d5-d77b-4e68-9f86-a06910845e71" providerId="ADAL" clId="{8B2E9A24-B768-486C-89A1-72B4B1CED23E}" dt="2023-11-14T05:52:37.089" v="142" actId="1076"/>
          <ac:spMkLst>
            <pc:docMk/>
            <pc:sldMk cId="3528365740" sldId="290"/>
            <ac:spMk id="2" creationId="{1135C279-8A4D-2F63-1AA4-81E42E1E0AE0}"/>
          </ac:spMkLst>
        </pc:spChg>
        <pc:spChg chg="add del mod">
          <ac:chgData name="Jade Bauer" userId="2d8530d5-d77b-4e68-9f86-a06910845e71" providerId="ADAL" clId="{8B2E9A24-B768-486C-89A1-72B4B1CED23E}" dt="2023-11-14T05:51:34.244" v="101" actId="478"/>
          <ac:spMkLst>
            <pc:docMk/>
            <pc:sldMk cId="3528365740" sldId="290"/>
            <ac:spMk id="3" creationId="{32798DC2-2B31-177C-2984-B06FFB03ABAE}"/>
          </ac:spMkLst>
        </pc:spChg>
      </pc:sldChg>
      <pc:sldChg chg="addSp delSp modSp add del mod">
        <pc:chgData name="Jade Bauer" userId="2d8530d5-d77b-4e68-9f86-a06910845e71" providerId="ADAL" clId="{8B2E9A24-B768-486C-89A1-72B4B1CED23E}" dt="2023-11-14T05:41:17.674" v="47" actId="1076"/>
        <pc:sldMkLst>
          <pc:docMk/>
          <pc:sldMk cId="2427995322" sldId="291"/>
        </pc:sldMkLst>
        <pc:spChg chg="mod">
          <ac:chgData name="Jade Bauer" userId="2d8530d5-d77b-4e68-9f86-a06910845e71" providerId="ADAL" clId="{8B2E9A24-B768-486C-89A1-72B4B1CED23E}" dt="2023-11-14T05:40:28.092" v="31"/>
          <ac:spMkLst>
            <pc:docMk/>
            <pc:sldMk cId="2427995322" sldId="291"/>
            <ac:spMk id="2" creationId="{FC16FC16-F988-C0E9-3C5D-7BC8CA2C0940}"/>
          </ac:spMkLst>
        </pc:spChg>
        <pc:spChg chg="del mod">
          <ac:chgData name="Jade Bauer" userId="2d8530d5-d77b-4e68-9f86-a06910845e71" providerId="ADAL" clId="{8B2E9A24-B768-486C-89A1-72B4B1CED23E}" dt="2023-11-14T05:40:47.256" v="38" actId="478"/>
          <ac:spMkLst>
            <pc:docMk/>
            <pc:sldMk cId="2427995322" sldId="291"/>
            <ac:spMk id="3" creationId="{EC450366-2DF6-2EF9-5DAB-6A0B79860037}"/>
          </ac:spMkLst>
        </pc:spChg>
        <pc:spChg chg="mod">
          <ac:chgData name="Jade Bauer" userId="2d8530d5-d77b-4e68-9f86-a06910845e71" providerId="ADAL" clId="{8B2E9A24-B768-486C-89A1-72B4B1CED23E}" dt="2023-11-14T05:41:17.674" v="47" actId="1076"/>
          <ac:spMkLst>
            <pc:docMk/>
            <pc:sldMk cId="2427995322" sldId="291"/>
            <ac:spMk id="4" creationId="{9B65AFEE-4B73-A1A0-6980-3C5C1822E2FA}"/>
          </ac:spMkLst>
        </pc:spChg>
        <pc:picChg chg="add mod ord">
          <ac:chgData name="Jade Bauer" userId="2d8530d5-d77b-4e68-9f86-a06910845e71" providerId="ADAL" clId="{8B2E9A24-B768-486C-89A1-72B4B1CED23E}" dt="2023-11-14T05:40:43.750" v="36" actId="1076"/>
          <ac:picMkLst>
            <pc:docMk/>
            <pc:sldMk cId="2427995322" sldId="291"/>
            <ac:picMk id="5" creationId="{874C7F81-A318-5B7A-6825-F88059B6E6EB}"/>
          </ac:picMkLst>
        </pc:picChg>
      </pc:sldChg>
      <pc:sldChg chg="addSp delSp modSp add mod">
        <pc:chgData name="Jade Bauer" userId="2d8530d5-d77b-4e68-9f86-a06910845e71" providerId="ADAL" clId="{8B2E9A24-B768-486C-89A1-72B4B1CED23E}" dt="2023-11-14T06:34:14.817" v="546" actId="14100"/>
        <pc:sldMkLst>
          <pc:docMk/>
          <pc:sldMk cId="3366757208" sldId="292"/>
        </pc:sldMkLst>
        <pc:spChg chg="mod">
          <ac:chgData name="Jade Bauer" userId="2d8530d5-d77b-4e68-9f86-a06910845e71" providerId="ADAL" clId="{8B2E9A24-B768-486C-89A1-72B4B1CED23E}" dt="2023-11-14T06:33:21.769" v="537" actId="1076"/>
          <ac:spMkLst>
            <pc:docMk/>
            <pc:sldMk cId="3366757208" sldId="292"/>
            <ac:spMk id="2" creationId="{FC16FC16-F988-C0E9-3C5D-7BC8CA2C0940}"/>
          </ac:spMkLst>
        </pc:spChg>
        <pc:spChg chg="del">
          <ac:chgData name="Jade Bauer" userId="2d8530d5-d77b-4e68-9f86-a06910845e71" providerId="ADAL" clId="{8B2E9A24-B768-486C-89A1-72B4B1CED23E}" dt="2023-11-14T06:33:01.607" v="531" actId="478"/>
          <ac:spMkLst>
            <pc:docMk/>
            <pc:sldMk cId="3366757208" sldId="292"/>
            <ac:spMk id="3" creationId="{EC450366-2DF6-2EF9-5DAB-6A0B79860037}"/>
          </ac:spMkLst>
        </pc:spChg>
        <pc:spChg chg="mod">
          <ac:chgData name="Jade Bauer" userId="2d8530d5-d77b-4e68-9f86-a06910845e71" providerId="ADAL" clId="{8B2E9A24-B768-486C-89A1-72B4B1CED23E}" dt="2023-11-14T06:34:04.343" v="543" actId="1076"/>
          <ac:spMkLst>
            <pc:docMk/>
            <pc:sldMk cId="3366757208" sldId="292"/>
            <ac:spMk id="4" creationId="{9B65AFEE-4B73-A1A0-6980-3C5C1822E2FA}"/>
          </ac:spMkLst>
        </pc:spChg>
        <pc:spChg chg="del">
          <ac:chgData name="Jade Bauer" userId="2d8530d5-d77b-4e68-9f86-a06910845e71" providerId="ADAL" clId="{8B2E9A24-B768-486C-89A1-72B4B1CED23E}" dt="2023-11-14T06:33:08.092" v="534" actId="478"/>
          <ac:spMkLst>
            <pc:docMk/>
            <pc:sldMk cId="3366757208" sldId="292"/>
            <ac:spMk id="5" creationId="{9E6EE7B7-F5E1-615C-63F9-54F967206141}"/>
          </ac:spMkLst>
        </pc:spChg>
        <pc:spChg chg="add del mod">
          <ac:chgData name="Jade Bauer" userId="2d8530d5-d77b-4e68-9f86-a06910845e71" providerId="ADAL" clId="{8B2E9A24-B768-486C-89A1-72B4B1CED23E}" dt="2023-11-14T06:33:03.203" v="532" actId="478"/>
          <ac:spMkLst>
            <pc:docMk/>
            <pc:sldMk cId="3366757208" sldId="292"/>
            <ac:spMk id="7" creationId="{B86BB3B4-0D7C-16F0-E7A0-67C3312310A4}"/>
          </ac:spMkLst>
        </pc:spChg>
        <pc:spChg chg="add del mod">
          <ac:chgData name="Jade Bauer" userId="2d8530d5-d77b-4e68-9f86-a06910845e71" providerId="ADAL" clId="{8B2E9A24-B768-486C-89A1-72B4B1CED23E}" dt="2023-11-14T06:33:10.125" v="535" actId="478"/>
          <ac:spMkLst>
            <pc:docMk/>
            <pc:sldMk cId="3366757208" sldId="292"/>
            <ac:spMk id="9" creationId="{70E3C5FF-FB7D-0C4F-4C27-E6143BD4C6CA}"/>
          </ac:spMkLst>
        </pc:spChg>
        <pc:picChg chg="add mod">
          <ac:chgData name="Jade Bauer" userId="2d8530d5-d77b-4e68-9f86-a06910845e71" providerId="ADAL" clId="{8B2E9A24-B768-486C-89A1-72B4B1CED23E}" dt="2023-11-14T06:34:11.177" v="545" actId="1076"/>
          <ac:picMkLst>
            <pc:docMk/>
            <pc:sldMk cId="3366757208" sldId="292"/>
            <ac:picMk id="10" creationId="{08CCE155-4CEB-A644-014F-2E362847A373}"/>
          </ac:picMkLst>
        </pc:picChg>
        <pc:picChg chg="add mod">
          <ac:chgData name="Jade Bauer" userId="2d8530d5-d77b-4e68-9f86-a06910845e71" providerId="ADAL" clId="{8B2E9A24-B768-486C-89A1-72B4B1CED23E}" dt="2023-11-14T06:34:14.817" v="546" actId="14100"/>
          <ac:picMkLst>
            <pc:docMk/>
            <pc:sldMk cId="3366757208" sldId="292"/>
            <ac:picMk id="11" creationId="{22E343E8-34CA-A85D-0A38-97BB0FAF9183}"/>
          </ac:picMkLst>
        </pc:picChg>
      </pc:sldChg>
      <pc:sldChg chg="add del">
        <pc:chgData name="Jade Bauer" userId="2d8530d5-d77b-4e68-9f86-a06910845e71" providerId="ADAL" clId="{8B2E9A24-B768-486C-89A1-72B4B1CED23E}" dt="2023-11-14T05:39:50.867" v="8" actId="47"/>
        <pc:sldMkLst>
          <pc:docMk/>
          <pc:sldMk cId="2548114268" sldId="378"/>
        </pc:sldMkLst>
      </pc:sldChg>
      <pc:sldChg chg="addSp delSp modSp mod">
        <pc:chgData name="Jade Bauer" userId="2d8530d5-d77b-4e68-9f86-a06910845e71" providerId="ADAL" clId="{8B2E9A24-B768-486C-89A1-72B4B1CED23E}" dt="2023-11-14T06:05:44.664" v="200"/>
        <pc:sldMkLst>
          <pc:docMk/>
          <pc:sldMk cId="3406984323" sldId="394"/>
        </pc:sldMkLst>
        <pc:spChg chg="del">
          <ac:chgData name="Jade Bauer" userId="2d8530d5-d77b-4e68-9f86-a06910845e71" providerId="ADAL" clId="{8B2E9A24-B768-486C-89A1-72B4B1CED23E}" dt="2023-11-14T06:05:40.354" v="191" actId="478"/>
          <ac:spMkLst>
            <pc:docMk/>
            <pc:sldMk cId="3406984323" sldId="394"/>
            <ac:spMk id="9" creationId="{151556B2-0CF6-4000-BB65-6CE5A6A982F8}"/>
          </ac:spMkLst>
        </pc:spChg>
        <pc:spChg chg="add del mod">
          <ac:chgData name="Jade Bauer" userId="2d8530d5-d77b-4e68-9f86-a06910845e71" providerId="ADAL" clId="{8B2E9A24-B768-486C-89A1-72B4B1CED23E}" dt="2023-11-14T06:05:44.649" v="199"/>
          <ac:spMkLst>
            <pc:docMk/>
            <pc:sldMk cId="3406984323" sldId="394"/>
            <ac:spMk id="11" creationId="{7090EF4A-17D4-214C-162E-A7923EAA6137}"/>
          </ac:spMkLst>
        </pc:spChg>
        <pc:spChg chg="add mod">
          <ac:chgData name="Jade Bauer" userId="2d8530d5-d77b-4e68-9f86-a06910845e71" providerId="ADAL" clId="{8B2E9A24-B768-486C-89A1-72B4B1CED23E}" dt="2023-11-14T06:05:44.664" v="200"/>
          <ac:spMkLst>
            <pc:docMk/>
            <pc:sldMk cId="3406984323" sldId="394"/>
            <ac:spMk id="12" creationId="{AEAE147F-F984-AC26-55A6-58FF8198D943}"/>
          </ac:spMkLst>
        </pc:spChg>
      </pc:sldChg>
      <pc:sldChg chg="addSp delSp modSp del mod">
        <pc:chgData name="Jade Bauer" userId="2d8530d5-d77b-4e68-9f86-a06910845e71" providerId="ADAL" clId="{8B2E9A24-B768-486C-89A1-72B4B1CED23E}" dt="2023-11-14T06:31:00.080" v="509" actId="47"/>
        <pc:sldMkLst>
          <pc:docMk/>
          <pc:sldMk cId="3356667635" sldId="2147471876"/>
        </pc:sldMkLst>
        <pc:spChg chg="add del mod">
          <ac:chgData name="Jade Bauer" userId="2d8530d5-d77b-4e68-9f86-a06910845e71" providerId="ADAL" clId="{8B2E9A24-B768-486C-89A1-72B4B1CED23E}" dt="2023-11-14T06:30:16.659" v="468"/>
          <ac:spMkLst>
            <pc:docMk/>
            <pc:sldMk cId="3356667635" sldId="2147471876"/>
            <ac:spMk id="2" creationId="{31957B8F-0714-7912-5FA2-A383FC5ADFD5}"/>
          </ac:spMkLst>
        </pc:spChg>
        <pc:picChg chg="mod">
          <ac:chgData name="Jade Bauer" userId="2d8530d5-d77b-4e68-9f86-a06910845e71" providerId="ADAL" clId="{8B2E9A24-B768-486C-89A1-72B4B1CED23E}" dt="2023-11-14T06:30:47.501" v="505" actId="1076"/>
          <ac:picMkLst>
            <pc:docMk/>
            <pc:sldMk cId="3356667635" sldId="2147471876"/>
            <ac:picMk id="12" creationId="{5BEC6592-1D48-4E97-B1BA-F5E47D69A9E4}"/>
          </ac:picMkLst>
        </pc:picChg>
      </pc:sldChg>
      <pc:sldChg chg="del">
        <pc:chgData name="Jade Bauer" userId="2d8530d5-d77b-4e68-9f86-a06910845e71" providerId="ADAL" clId="{8B2E9A24-B768-486C-89A1-72B4B1CED23E}" dt="2023-11-14T05:41:27.686" v="48" actId="47"/>
        <pc:sldMkLst>
          <pc:docMk/>
          <pc:sldMk cId="2312864657" sldId="2147471877"/>
        </pc:sldMkLst>
      </pc:sldChg>
      <pc:sldChg chg="delSp modSp del mod">
        <pc:chgData name="Jade Bauer" userId="2d8530d5-d77b-4e68-9f86-a06910845e71" providerId="ADAL" clId="{8B2E9A24-B768-486C-89A1-72B4B1CED23E}" dt="2023-11-14T06:11:40.605" v="240" actId="47"/>
        <pc:sldMkLst>
          <pc:docMk/>
          <pc:sldMk cId="378095432" sldId="2147471878"/>
        </pc:sldMkLst>
        <pc:spChg chg="del">
          <ac:chgData name="Jade Bauer" userId="2d8530d5-d77b-4e68-9f86-a06910845e71" providerId="ADAL" clId="{8B2E9A24-B768-486C-89A1-72B4B1CED23E}" dt="2023-11-14T06:06:08.827" v="206" actId="478"/>
          <ac:spMkLst>
            <pc:docMk/>
            <pc:sldMk cId="378095432" sldId="2147471878"/>
            <ac:spMk id="539" creationId="{B2BDB86B-3216-E526-27B9-36D20543B8B1}"/>
          </ac:spMkLst>
        </pc:spChg>
        <pc:spChg chg="del">
          <ac:chgData name="Jade Bauer" userId="2d8530d5-d77b-4e68-9f86-a06910845e71" providerId="ADAL" clId="{8B2E9A24-B768-486C-89A1-72B4B1CED23E}" dt="2023-11-14T06:06:06.886" v="205" actId="478"/>
          <ac:spMkLst>
            <pc:docMk/>
            <pc:sldMk cId="378095432" sldId="2147471878"/>
            <ac:spMk id="801" creationId="{8A447C8A-232B-7BA9-2BEC-73C8ED59D957}"/>
          </ac:spMkLst>
        </pc:spChg>
        <pc:graphicFrameChg chg="mod">
          <ac:chgData name="Jade Bauer" userId="2d8530d5-d77b-4e68-9f86-a06910845e71" providerId="ADAL" clId="{8B2E9A24-B768-486C-89A1-72B4B1CED23E}" dt="2023-11-14T06:06:00.054" v="204"/>
          <ac:graphicFrameMkLst>
            <pc:docMk/>
            <pc:sldMk cId="378095432" sldId="2147471878"/>
            <ac:graphicFrameMk id="2" creationId="{DE2459FB-108F-4BF0-3910-E71D5C6C60D2}"/>
          </ac:graphicFrameMkLst>
        </pc:graphicFrameChg>
      </pc:sldChg>
      <pc:sldChg chg="modSp del">
        <pc:chgData name="Jade Bauer" userId="2d8530d5-d77b-4e68-9f86-a06910845e71" providerId="ADAL" clId="{8B2E9A24-B768-486C-89A1-72B4B1CED23E}" dt="2023-11-14T06:29:07.822" v="448" actId="47"/>
        <pc:sldMkLst>
          <pc:docMk/>
          <pc:sldMk cId="2462241599" sldId="2147471879"/>
        </pc:sldMkLst>
        <pc:graphicFrameChg chg="mod">
          <ac:chgData name="Jade Bauer" userId="2d8530d5-d77b-4e68-9f86-a06910845e71" providerId="ADAL" clId="{8B2E9A24-B768-486C-89A1-72B4B1CED23E}" dt="2023-11-14T06:19:16.412" v="284"/>
          <ac:graphicFrameMkLst>
            <pc:docMk/>
            <pc:sldMk cId="2462241599" sldId="2147471879"/>
            <ac:graphicFrameMk id="29" creationId="{6ACED6E1-E991-0CA5-765A-C95961B079B2}"/>
          </ac:graphicFrameMkLst>
        </pc:graphicFrameChg>
      </pc:sldChg>
      <pc:sldChg chg="addSp delSp del">
        <pc:chgData name="Jade Bauer" userId="2d8530d5-d77b-4e68-9f86-a06910845e71" providerId="ADAL" clId="{8B2E9A24-B768-486C-89A1-72B4B1CED23E}" dt="2023-11-14T05:50:32.810" v="96" actId="47"/>
        <pc:sldMkLst>
          <pc:docMk/>
          <pc:sldMk cId="778432385" sldId="2147471883"/>
        </pc:sldMkLst>
        <pc:picChg chg="add del">
          <ac:chgData name="Jade Bauer" userId="2d8530d5-d77b-4e68-9f86-a06910845e71" providerId="ADAL" clId="{8B2E9A24-B768-486C-89A1-72B4B1CED23E}" dt="2023-11-14T05:41:45.139" v="52"/>
          <ac:picMkLst>
            <pc:docMk/>
            <pc:sldMk cId="778432385" sldId="2147471883"/>
            <ac:picMk id="2" creationId="{E2C3E55B-4EFD-E8C0-5A5B-50CD1E6E8479}"/>
          </ac:picMkLst>
        </pc:picChg>
      </pc:sldChg>
      <pc:sldChg chg="modSp del mod ord">
        <pc:chgData name="Jade Bauer" userId="2d8530d5-d77b-4e68-9f86-a06910845e71" providerId="ADAL" clId="{8B2E9A24-B768-486C-89A1-72B4B1CED23E}" dt="2023-11-14T05:54:01.424" v="169" actId="47"/>
        <pc:sldMkLst>
          <pc:docMk/>
          <pc:sldMk cId="2993906796" sldId="2147471885"/>
        </pc:sldMkLst>
        <pc:spChg chg="mod">
          <ac:chgData name="Jade Bauer" userId="2d8530d5-d77b-4e68-9f86-a06910845e71" providerId="ADAL" clId="{8B2E9A24-B768-486C-89A1-72B4B1CED23E}" dt="2023-11-14T05:52:42.522" v="146" actId="20577"/>
          <ac:spMkLst>
            <pc:docMk/>
            <pc:sldMk cId="2993906796" sldId="2147471885"/>
            <ac:spMk id="11" creationId="{BF5CC7AE-1968-475B-9D20-BEC0EDF3CD5B}"/>
          </ac:spMkLst>
        </pc:spChg>
      </pc:sldChg>
      <pc:sldChg chg="modSp del mod">
        <pc:chgData name="Jade Bauer" userId="2d8530d5-d77b-4e68-9f86-a06910845e71" providerId="ADAL" clId="{8B2E9A24-B768-486C-89A1-72B4B1CED23E}" dt="2023-11-14T06:38:55.123" v="678" actId="47"/>
        <pc:sldMkLst>
          <pc:docMk/>
          <pc:sldMk cId="1596221903" sldId="2147471888"/>
        </pc:sldMkLst>
        <pc:picChg chg="mod">
          <ac:chgData name="Jade Bauer" userId="2d8530d5-d77b-4e68-9f86-a06910845e71" providerId="ADAL" clId="{8B2E9A24-B768-486C-89A1-72B4B1CED23E}" dt="2023-11-14T06:37:54.515" v="644" actId="1076"/>
          <ac:picMkLst>
            <pc:docMk/>
            <pc:sldMk cId="1596221903" sldId="2147471888"/>
            <ac:picMk id="10" creationId="{BFEA5C2F-F153-AA53-61A5-2876BFFD9050}"/>
          </ac:picMkLst>
        </pc:picChg>
      </pc:sldChg>
      <pc:sldChg chg="addSp delSp modSp del mod setBg">
        <pc:chgData name="Jade Bauer" userId="2d8530d5-d77b-4e68-9f86-a06910845e71" providerId="ADAL" clId="{8B2E9A24-B768-486C-89A1-72B4B1CED23E}" dt="2023-11-14T06:34:19.717" v="547" actId="47"/>
        <pc:sldMkLst>
          <pc:docMk/>
          <pc:sldMk cId="2675238003" sldId="2147471889"/>
        </pc:sldMkLst>
        <pc:spChg chg="mod">
          <ac:chgData name="Jade Bauer" userId="2d8530d5-d77b-4e68-9f86-a06910845e71" providerId="ADAL" clId="{8B2E9A24-B768-486C-89A1-72B4B1CED23E}" dt="2023-11-14T06:31:29.450" v="514" actId="26606"/>
          <ac:spMkLst>
            <pc:docMk/>
            <pc:sldMk cId="2675238003" sldId="2147471889"/>
            <ac:spMk id="3" creationId="{57BBD334-D9C5-D668-44DA-3D44D2040313}"/>
          </ac:spMkLst>
        </pc:spChg>
        <pc:spChg chg="mod">
          <ac:chgData name="Jade Bauer" userId="2d8530d5-d77b-4e68-9f86-a06910845e71" providerId="ADAL" clId="{8B2E9A24-B768-486C-89A1-72B4B1CED23E}" dt="2023-11-14T06:31:29.450" v="514" actId="26606"/>
          <ac:spMkLst>
            <pc:docMk/>
            <pc:sldMk cId="2675238003" sldId="2147471889"/>
            <ac:spMk id="9" creationId="{151556B2-0CF6-4000-BB65-6CE5A6A982F8}"/>
          </ac:spMkLst>
        </pc:spChg>
        <pc:spChg chg="add">
          <ac:chgData name="Jade Bauer" userId="2d8530d5-d77b-4e68-9f86-a06910845e71" providerId="ADAL" clId="{8B2E9A24-B768-486C-89A1-72B4B1CED23E}" dt="2023-11-14T06:31:29.450" v="514" actId="26606"/>
          <ac:spMkLst>
            <pc:docMk/>
            <pc:sldMk cId="2675238003" sldId="2147471889"/>
            <ac:spMk id="16" creationId="{2AB11B05-5E59-5B88-D8DB-0E975DEAE49E}"/>
          </ac:spMkLst>
        </pc:spChg>
        <pc:picChg chg="mod">
          <ac:chgData name="Jade Bauer" userId="2d8530d5-d77b-4e68-9f86-a06910845e71" providerId="ADAL" clId="{8B2E9A24-B768-486C-89A1-72B4B1CED23E}" dt="2023-11-14T06:31:29.450" v="514" actId="26606"/>
          <ac:picMkLst>
            <pc:docMk/>
            <pc:sldMk cId="2675238003" sldId="2147471889"/>
            <ac:picMk id="2" creationId="{24EB3265-2FB9-7ADB-E4E7-B28FFF6C2FA2}"/>
          </ac:picMkLst>
        </pc:picChg>
        <pc:picChg chg="del mod">
          <ac:chgData name="Jade Bauer" userId="2d8530d5-d77b-4e68-9f86-a06910845e71" providerId="ADAL" clId="{8B2E9A24-B768-486C-89A1-72B4B1CED23E}" dt="2023-11-14T05:31:30.582" v="1" actId="21"/>
          <ac:picMkLst>
            <pc:docMk/>
            <pc:sldMk cId="2675238003" sldId="2147471889"/>
            <ac:picMk id="4" creationId="{20AFB05C-73A2-B1D4-6640-C6F542EC0BF6}"/>
          </ac:picMkLst>
        </pc:picChg>
        <pc:picChg chg="mod">
          <ac:chgData name="Jade Bauer" userId="2d8530d5-d77b-4e68-9f86-a06910845e71" providerId="ADAL" clId="{8B2E9A24-B768-486C-89A1-72B4B1CED23E}" dt="2023-11-14T06:31:29.450" v="514" actId="26606"/>
          <ac:picMkLst>
            <pc:docMk/>
            <pc:sldMk cId="2675238003" sldId="2147471889"/>
            <ac:picMk id="5" creationId="{7EC04146-D145-24E8-EAB7-26692AEBC975}"/>
          </ac:picMkLst>
        </pc:picChg>
        <pc:picChg chg="ord">
          <ac:chgData name="Jade Bauer" userId="2d8530d5-d77b-4e68-9f86-a06910845e71" providerId="ADAL" clId="{8B2E9A24-B768-486C-89A1-72B4B1CED23E}" dt="2023-11-14T06:31:29.450" v="514" actId="26606"/>
          <ac:picMkLst>
            <pc:docMk/>
            <pc:sldMk cId="2675238003" sldId="2147471889"/>
            <ac:picMk id="7" creationId="{2E70E74E-F9DD-4045-AA2F-72B3B53E30DD}"/>
          </ac:picMkLst>
        </pc:picChg>
        <pc:picChg chg="del mod ord">
          <ac:chgData name="Jade Bauer" userId="2d8530d5-d77b-4e68-9f86-a06910845e71" providerId="ADAL" clId="{8B2E9A24-B768-486C-89A1-72B4B1CED23E}" dt="2023-11-14T06:31:41.323" v="516" actId="478"/>
          <ac:picMkLst>
            <pc:docMk/>
            <pc:sldMk cId="2675238003" sldId="2147471889"/>
            <ac:picMk id="8" creationId="{7826D99A-7208-4322-AA5A-CD38313AB959}"/>
          </ac:picMkLst>
        </pc:picChg>
        <pc:cxnChg chg="add">
          <ac:chgData name="Jade Bauer" userId="2d8530d5-d77b-4e68-9f86-a06910845e71" providerId="ADAL" clId="{8B2E9A24-B768-486C-89A1-72B4B1CED23E}" dt="2023-11-14T06:31:29.450" v="514" actId="26606"/>
          <ac:cxnSpMkLst>
            <pc:docMk/>
            <pc:sldMk cId="2675238003" sldId="2147471889"/>
            <ac:cxnSpMk id="14" creationId="{1503BFE4-729B-D9D0-C17B-501E6AF1127A}"/>
          </ac:cxnSpMkLst>
        </pc:cxnChg>
      </pc:sldChg>
      <pc:sldChg chg="del">
        <pc:chgData name="Jade Bauer" userId="2d8530d5-d77b-4e68-9f86-a06910845e71" providerId="ADAL" clId="{8B2E9A24-B768-486C-89A1-72B4B1CED23E}" dt="2023-11-14T06:34:21.630" v="548" actId="47"/>
        <pc:sldMkLst>
          <pc:docMk/>
          <pc:sldMk cId="693526451" sldId="2147471890"/>
        </pc:sldMkLst>
      </pc:sldChg>
      <pc:sldChg chg="addCm">
        <pc:chgData name="Jade Bauer" userId="2d8530d5-d77b-4e68-9f86-a06910845e71" providerId="ADAL" clId="{8B2E9A24-B768-486C-89A1-72B4B1CED23E}" dt="2023-11-14T06:37:19.276" v="633"/>
        <pc:sldMkLst>
          <pc:docMk/>
          <pc:sldMk cId="4183769439" sldId="2147471891"/>
        </pc:sldMkLst>
        <pc:extLst>
          <p:ext xmlns:p="http://schemas.openxmlformats.org/presentationml/2006/main" uri="{D6D511B9-2390-475A-947B-AFAB55BFBCF1}">
            <pc226:cmChg xmlns:pc226="http://schemas.microsoft.com/office/powerpoint/2022/06/main/command" chg="add">
              <pc226:chgData name="Jade Bauer" userId="2d8530d5-d77b-4e68-9f86-a06910845e71" providerId="ADAL" clId="{8B2E9A24-B768-486C-89A1-72B4B1CED23E}" dt="2023-11-14T06:37:19.276" v="633"/>
              <pc2:cmMkLst xmlns:pc2="http://schemas.microsoft.com/office/powerpoint/2019/9/main/command">
                <pc:docMk/>
                <pc:sldMk cId="4183769439" sldId="2147471891"/>
                <pc2:cmMk id="{F591A8FF-E4EB-41C8-98B4-6EF0BA2762DD}"/>
              </pc2:cmMkLst>
            </pc226:cmChg>
          </p:ext>
        </pc:extLst>
      </pc:sldChg>
      <pc:sldChg chg="modSp del mod">
        <pc:chgData name="Jade Bauer" userId="2d8530d5-d77b-4e68-9f86-a06910845e71" providerId="ADAL" clId="{8B2E9A24-B768-486C-89A1-72B4B1CED23E}" dt="2023-11-14T06:35:30.444" v="629" actId="47"/>
        <pc:sldMkLst>
          <pc:docMk/>
          <pc:sldMk cId="3903989915" sldId="2147471892"/>
        </pc:sldMkLst>
        <pc:spChg chg="mod">
          <ac:chgData name="Jade Bauer" userId="2d8530d5-d77b-4e68-9f86-a06910845e71" providerId="ADAL" clId="{8B2E9A24-B768-486C-89A1-72B4B1CED23E}" dt="2023-11-14T06:34:32.299" v="550" actId="1076"/>
          <ac:spMkLst>
            <pc:docMk/>
            <pc:sldMk cId="3903989915" sldId="2147471892"/>
            <ac:spMk id="9" creationId="{151556B2-0CF6-4000-BB65-6CE5A6A982F8}"/>
          </ac:spMkLst>
        </pc:spChg>
      </pc:sldChg>
      <pc:sldChg chg="del">
        <pc:chgData name="Jade Bauer" userId="2d8530d5-d77b-4e68-9f86-a06910845e71" providerId="ADAL" clId="{8B2E9A24-B768-486C-89A1-72B4B1CED23E}" dt="2023-11-14T06:12:32.333" v="260" actId="47"/>
        <pc:sldMkLst>
          <pc:docMk/>
          <pc:sldMk cId="955330462" sldId="2147471893"/>
        </pc:sldMkLst>
      </pc:sldChg>
      <pc:sldChg chg="modSp mod">
        <pc:chgData name="Jade Bauer" userId="2d8530d5-d77b-4e68-9f86-a06910845e71" providerId="ADAL" clId="{8B2E9A24-B768-486C-89A1-72B4B1CED23E}" dt="2023-11-14T06:39:49.650" v="705" actId="1076"/>
        <pc:sldMkLst>
          <pc:docMk/>
          <pc:sldMk cId="4293292465" sldId="2147471894"/>
        </pc:sldMkLst>
        <pc:spChg chg="mod">
          <ac:chgData name="Jade Bauer" userId="2d8530d5-d77b-4e68-9f86-a06910845e71" providerId="ADAL" clId="{8B2E9A24-B768-486C-89A1-72B4B1CED23E}" dt="2023-11-14T06:39:49.650" v="705" actId="1076"/>
          <ac:spMkLst>
            <pc:docMk/>
            <pc:sldMk cId="4293292465" sldId="2147471894"/>
            <ac:spMk id="3" creationId="{B7B78D28-90B2-C154-75D9-2133B6E8569A}"/>
          </ac:spMkLst>
        </pc:spChg>
        <pc:spChg chg="mod">
          <ac:chgData name="Jade Bauer" userId="2d8530d5-d77b-4e68-9f86-a06910845e71" providerId="ADAL" clId="{8B2E9A24-B768-486C-89A1-72B4B1CED23E}" dt="2023-11-14T06:39:44.391" v="703" actId="1076"/>
          <ac:spMkLst>
            <pc:docMk/>
            <pc:sldMk cId="4293292465" sldId="2147471894"/>
            <ac:spMk id="9" creationId="{151556B2-0CF6-4000-BB65-6CE5A6A982F8}"/>
          </ac:spMkLst>
        </pc:spChg>
      </pc:sldChg>
      <pc:sldChg chg="del">
        <pc:chgData name="Jade Bauer" userId="2d8530d5-d77b-4e68-9f86-a06910845e71" providerId="ADAL" clId="{8B2E9A24-B768-486C-89A1-72B4B1CED23E}" dt="2023-11-14T06:39:28.267" v="693" actId="47"/>
        <pc:sldMkLst>
          <pc:docMk/>
          <pc:sldMk cId="28228809" sldId="2147471895"/>
        </pc:sldMkLst>
      </pc:sldChg>
      <pc:sldChg chg="addSp delSp modSp add mod">
        <pc:chgData name="Jade Bauer" userId="2d8530d5-d77b-4e68-9f86-a06910845e71" providerId="ADAL" clId="{8B2E9A24-B768-486C-89A1-72B4B1CED23E}" dt="2023-11-14T05:50:28.109" v="95" actId="1076"/>
        <pc:sldMkLst>
          <pc:docMk/>
          <pc:sldMk cId="613844836" sldId="2147471896"/>
        </pc:sldMkLst>
        <pc:spChg chg="mod">
          <ac:chgData name="Jade Bauer" userId="2d8530d5-d77b-4e68-9f86-a06910845e71" providerId="ADAL" clId="{8B2E9A24-B768-486C-89A1-72B4B1CED23E}" dt="2023-11-14T05:49:06.101" v="73" actId="14100"/>
          <ac:spMkLst>
            <pc:docMk/>
            <pc:sldMk cId="613844836" sldId="2147471896"/>
            <ac:spMk id="2" creationId="{FC16FC16-F988-C0E9-3C5D-7BC8CA2C0940}"/>
          </ac:spMkLst>
        </pc:spChg>
        <pc:spChg chg="del">
          <ac:chgData name="Jade Bauer" userId="2d8530d5-d77b-4e68-9f86-a06910845e71" providerId="ADAL" clId="{8B2E9A24-B768-486C-89A1-72B4B1CED23E}" dt="2023-11-14T05:48:47.797" v="70" actId="478"/>
          <ac:spMkLst>
            <pc:docMk/>
            <pc:sldMk cId="613844836" sldId="2147471896"/>
            <ac:spMk id="3" creationId="{EC450366-2DF6-2EF9-5DAB-6A0B79860037}"/>
          </ac:spMkLst>
        </pc:spChg>
        <pc:spChg chg="mod">
          <ac:chgData name="Jade Bauer" userId="2d8530d5-d77b-4e68-9f86-a06910845e71" providerId="ADAL" clId="{8B2E9A24-B768-486C-89A1-72B4B1CED23E}" dt="2023-11-14T05:50:02.868" v="91" actId="255"/>
          <ac:spMkLst>
            <pc:docMk/>
            <pc:sldMk cId="613844836" sldId="2147471896"/>
            <ac:spMk id="4" creationId="{9B65AFEE-4B73-A1A0-6980-3C5C1822E2FA}"/>
          </ac:spMkLst>
        </pc:spChg>
        <pc:spChg chg="add del mod">
          <ac:chgData name="Jade Bauer" userId="2d8530d5-d77b-4e68-9f86-a06910845e71" providerId="ADAL" clId="{8B2E9A24-B768-486C-89A1-72B4B1CED23E}" dt="2023-11-14T05:48:54.923" v="71" actId="478"/>
          <ac:spMkLst>
            <pc:docMk/>
            <pc:sldMk cId="613844836" sldId="2147471896"/>
            <ac:spMk id="8" creationId="{26B31F93-AF3C-BE22-2536-85B469BA042C}"/>
          </ac:spMkLst>
        </pc:spChg>
        <pc:spChg chg="add del">
          <ac:chgData name="Jade Bauer" userId="2d8530d5-d77b-4e68-9f86-a06910845e71" providerId="ADAL" clId="{8B2E9A24-B768-486C-89A1-72B4B1CED23E}" dt="2023-11-14T05:49:42.436" v="88" actId="22"/>
          <ac:spMkLst>
            <pc:docMk/>
            <pc:sldMk cId="613844836" sldId="2147471896"/>
            <ac:spMk id="10" creationId="{047248F6-CE59-88FB-963A-C6505C16AEF6}"/>
          </ac:spMkLst>
        </pc:spChg>
        <pc:spChg chg="add mod">
          <ac:chgData name="Jade Bauer" userId="2d8530d5-d77b-4e68-9f86-a06910845e71" providerId="ADAL" clId="{8B2E9A24-B768-486C-89A1-72B4B1CED23E}" dt="2023-11-14T05:50:28.109" v="95" actId="1076"/>
          <ac:spMkLst>
            <pc:docMk/>
            <pc:sldMk cId="613844836" sldId="2147471896"/>
            <ac:spMk id="12" creationId="{D3EA0770-E56E-AC81-6689-B823A60C753D}"/>
          </ac:spMkLst>
        </pc:spChg>
        <pc:picChg chg="add del">
          <ac:chgData name="Jade Bauer" userId="2d8530d5-d77b-4e68-9f86-a06910845e71" providerId="ADAL" clId="{8B2E9A24-B768-486C-89A1-72B4B1CED23E}" dt="2023-11-14T05:47:16.437" v="60" actId="478"/>
          <ac:picMkLst>
            <pc:docMk/>
            <pc:sldMk cId="613844836" sldId="2147471896"/>
            <ac:picMk id="5" creationId="{9D122AF9-187F-9722-FD6F-FEBBAB6E2329}"/>
          </ac:picMkLst>
        </pc:picChg>
        <pc:picChg chg="add mod ord">
          <ac:chgData name="Jade Bauer" userId="2d8530d5-d77b-4e68-9f86-a06910845e71" providerId="ADAL" clId="{8B2E9A24-B768-486C-89A1-72B4B1CED23E}" dt="2023-11-14T05:47:24.242" v="64" actId="167"/>
          <ac:picMkLst>
            <pc:docMk/>
            <pc:sldMk cId="613844836" sldId="2147471896"/>
            <ac:picMk id="6" creationId="{7D919774-B044-B4F9-9FB4-6F89048BD197}"/>
          </ac:picMkLst>
        </pc:picChg>
      </pc:sldChg>
      <pc:sldChg chg="add del">
        <pc:chgData name="Jade Bauer" userId="2d8530d5-d77b-4e68-9f86-a06910845e71" providerId="ADAL" clId="{8B2E9A24-B768-486C-89A1-72B4B1CED23E}" dt="2023-11-14T05:41:53.734" v="56" actId="47"/>
        <pc:sldMkLst>
          <pc:docMk/>
          <pc:sldMk cId="2711311442" sldId="2147471896"/>
        </pc:sldMkLst>
      </pc:sldChg>
      <pc:sldChg chg="add del">
        <pc:chgData name="Jade Bauer" userId="2d8530d5-d77b-4e68-9f86-a06910845e71" providerId="ADAL" clId="{8B2E9A24-B768-486C-89A1-72B4B1CED23E}" dt="2023-11-14T05:41:42.414" v="50"/>
        <pc:sldMkLst>
          <pc:docMk/>
          <pc:sldMk cId="2726379418" sldId="2147471896"/>
        </pc:sldMkLst>
      </pc:sldChg>
      <pc:sldChg chg="add del">
        <pc:chgData name="Jade Bauer" userId="2d8530d5-d77b-4e68-9f86-a06910845e71" providerId="ADAL" clId="{8B2E9A24-B768-486C-89A1-72B4B1CED23E}" dt="2023-11-14T05:41:49.261" v="54"/>
        <pc:sldMkLst>
          <pc:docMk/>
          <pc:sldMk cId="3555618172" sldId="2147471896"/>
        </pc:sldMkLst>
      </pc:sldChg>
      <pc:sldChg chg="addSp delSp modSp add mod">
        <pc:chgData name="Jade Bauer" userId="2d8530d5-d77b-4e68-9f86-a06910845e71" providerId="ADAL" clId="{8B2E9A24-B768-486C-89A1-72B4B1CED23E}" dt="2023-11-14T05:53:57.783" v="168" actId="15"/>
        <pc:sldMkLst>
          <pc:docMk/>
          <pc:sldMk cId="1134093997" sldId="2147471897"/>
        </pc:sldMkLst>
        <pc:spChg chg="mod">
          <ac:chgData name="Jade Bauer" userId="2d8530d5-d77b-4e68-9f86-a06910845e71" providerId="ADAL" clId="{8B2E9A24-B768-486C-89A1-72B4B1CED23E}" dt="2023-11-14T05:53:13.728" v="157" actId="404"/>
          <ac:spMkLst>
            <pc:docMk/>
            <pc:sldMk cId="1134093997" sldId="2147471897"/>
            <ac:spMk id="2" creationId="{FC16FC16-F988-C0E9-3C5D-7BC8CA2C0940}"/>
          </ac:spMkLst>
        </pc:spChg>
        <pc:spChg chg="del">
          <ac:chgData name="Jade Bauer" userId="2d8530d5-d77b-4e68-9f86-a06910845e71" providerId="ADAL" clId="{8B2E9A24-B768-486C-89A1-72B4B1CED23E}" dt="2023-11-14T05:53:19.102" v="158" actId="478"/>
          <ac:spMkLst>
            <pc:docMk/>
            <pc:sldMk cId="1134093997" sldId="2147471897"/>
            <ac:spMk id="3" creationId="{EC450366-2DF6-2EF9-5DAB-6A0B79860037}"/>
          </ac:spMkLst>
        </pc:spChg>
        <pc:spChg chg="mod">
          <ac:chgData name="Jade Bauer" userId="2d8530d5-d77b-4e68-9f86-a06910845e71" providerId="ADAL" clId="{8B2E9A24-B768-486C-89A1-72B4B1CED23E}" dt="2023-11-14T05:53:57.783" v="168" actId="15"/>
          <ac:spMkLst>
            <pc:docMk/>
            <pc:sldMk cId="1134093997" sldId="2147471897"/>
            <ac:spMk id="4" creationId="{9B65AFEE-4B73-A1A0-6980-3C5C1822E2FA}"/>
          </ac:spMkLst>
        </pc:spChg>
        <pc:spChg chg="add del mod">
          <ac:chgData name="Jade Bauer" userId="2d8530d5-d77b-4e68-9f86-a06910845e71" providerId="ADAL" clId="{8B2E9A24-B768-486C-89A1-72B4B1CED23E}" dt="2023-11-14T05:53:21.113" v="159" actId="478"/>
          <ac:spMkLst>
            <pc:docMk/>
            <pc:sldMk cId="1134093997" sldId="2147471897"/>
            <ac:spMk id="6" creationId="{419AEB68-CECB-5CC6-DEB5-5F9C32266438}"/>
          </ac:spMkLst>
        </pc:spChg>
      </pc:sldChg>
      <pc:sldChg chg="addSp delSp modSp add del mod">
        <pc:chgData name="Jade Bauer" userId="2d8530d5-d77b-4e68-9f86-a06910845e71" providerId="ADAL" clId="{8B2E9A24-B768-486C-89A1-72B4B1CED23E}" dt="2023-11-14T06:05:46.282" v="201" actId="47"/>
        <pc:sldMkLst>
          <pc:docMk/>
          <pc:sldMk cId="2961634476" sldId="2147471898"/>
        </pc:sldMkLst>
        <pc:spChg chg="mod">
          <ac:chgData name="Jade Bauer" userId="2d8530d5-d77b-4e68-9f86-a06910845e71" providerId="ADAL" clId="{8B2E9A24-B768-486C-89A1-72B4B1CED23E}" dt="2023-11-14T05:54:40.971" v="188" actId="5793"/>
          <ac:spMkLst>
            <pc:docMk/>
            <pc:sldMk cId="2961634476" sldId="2147471898"/>
            <ac:spMk id="2" creationId="{FC16FC16-F988-C0E9-3C5D-7BC8CA2C0940}"/>
          </ac:spMkLst>
        </pc:spChg>
        <pc:spChg chg="del">
          <ac:chgData name="Jade Bauer" userId="2d8530d5-d77b-4e68-9f86-a06910845e71" providerId="ADAL" clId="{8B2E9A24-B768-486C-89A1-72B4B1CED23E}" dt="2023-11-14T05:54:44.091" v="189" actId="478"/>
          <ac:spMkLst>
            <pc:docMk/>
            <pc:sldMk cId="2961634476" sldId="2147471898"/>
            <ac:spMk id="3" creationId="{EC450366-2DF6-2EF9-5DAB-6A0B79860037}"/>
          </ac:spMkLst>
        </pc:spChg>
        <pc:spChg chg="add del mod">
          <ac:chgData name="Jade Bauer" userId="2d8530d5-d77b-4e68-9f86-a06910845e71" providerId="ADAL" clId="{8B2E9A24-B768-486C-89A1-72B4B1CED23E}" dt="2023-11-14T05:54:45.424" v="190" actId="478"/>
          <ac:spMkLst>
            <pc:docMk/>
            <pc:sldMk cId="2961634476" sldId="2147471898"/>
            <ac:spMk id="6" creationId="{DE300EA2-CB7B-5117-AABD-52B54440AE97}"/>
          </ac:spMkLst>
        </pc:spChg>
      </pc:sldChg>
      <pc:sldChg chg="modSp add del mod">
        <pc:chgData name="Jade Bauer" userId="2d8530d5-d77b-4e68-9f86-a06910845e71" providerId="ADAL" clId="{8B2E9A24-B768-486C-89A1-72B4B1CED23E}" dt="2023-11-14T06:06:29.538" v="210"/>
        <pc:sldMkLst>
          <pc:docMk/>
          <pc:sldMk cId="3044287538" sldId="2147471898"/>
        </pc:sldMkLst>
        <pc:spChg chg="mod">
          <ac:chgData name="Jade Bauer" userId="2d8530d5-d77b-4e68-9f86-a06910845e71" providerId="ADAL" clId="{8B2E9A24-B768-486C-89A1-72B4B1CED23E}" dt="2023-11-14T06:06:29.538" v="210"/>
          <ac:spMkLst>
            <pc:docMk/>
            <pc:sldMk cId="3044287538" sldId="2147471898"/>
            <ac:spMk id="3" creationId="{EC450366-2DF6-2EF9-5DAB-6A0B79860037}"/>
          </ac:spMkLst>
        </pc:spChg>
      </pc:sldChg>
      <pc:sldChg chg="addSp delSp modSp add mod">
        <pc:chgData name="Jade Bauer" userId="2d8530d5-d77b-4e68-9f86-a06910845e71" providerId="ADAL" clId="{8B2E9A24-B768-486C-89A1-72B4B1CED23E}" dt="2023-11-14T06:16:53.886" v="262" actId="26606"/>
        <pc:sldMkLst>
          <pc:docMk/>
          <pc:sldMk cId="3610625159" sldId="2147471898"/>
        </pc:sldMkLst>
        <pc:spChg chg="mod">
          <ac:chgData name="Jade Bauer" userId="2d8530d5-d77b-4e68-9f86-a06910845e71" providerId="ADAL" clId="{8B2E9A24-B768-486C-89A1-72B4B1CED23E}" dt="2023-11-14T06:07:09.872" v="230" actId="26606"/>
          <ac:spMkLst>
            <pc:docMk/>
            <pc:sldMk cId="3610625159" sldId="2147471898"/>
            <ac:spMk id="2" creationId="{FC16FC16-F988-C0E9-3C5D-7BC8CA2C0940}"/>
          </ac:spMkLst>
        </pc:spChg>
        <pc:spChg chg="del">
          <ac:chgData name="Jade Bauer" userId="2d8530d5-d77b-4e68-9f86-a06910845e71" providerId="ADAL" clId="{8B2E9A24-B768-486C-89A1-72B4B1CED23E}" dt="2023-11-14T06:06:49.483" v="225" actId="478"/>
          <ac:spMkLst>
            <pc:docMk/>
            <pc:sldMk cId="3610625159" sldId="2147471898"/>
            <ac:spMk id="3" creationId="{EC450366-2DF6-2EF9-5DAB-6A0B79860037}"/>
          </ac:spMkLst>
        </pc:spChg>
        <pc:spChg chg="del">
          <ac:chgData name="Jade Bauer" userId="2d8530d5-d77b-4e68-9f86-a06910845e71" providerId="ADAL" clId="{8B2E9A24-B768-486C-89A1-72B4B1CED23E}" dt="2023-11-14T06:06:58.559" v="227" actId="478"/>
          <ac:spMkLst>
            <pc:docMk/>
            <pc:sldMk cId="3610625159" sldId="2147471898"/>
            <ac:spMk id="4" creationId="{9B65AFEE-4B73-A1A0-6980-3C5C1822E2FA}"/>
          </ac:spMkLst>
        </pc:spChg>
        <pc:spChg chg="add del mod">
          <ac:chgData name="Jade Bauer" userId="2d8530d5-d77b-4e68-9f86-a06910845e71" providerId="ADAL" clId="{8B2E9A24-B768-486C-89A1-72B4B1CED23E}" dt="2023-11-14T06:06:51.104" v="226" actId="478"/>
          <ac:spMkLst>
            <pc:docMk/>
            <pc:sldMk cId="3610625159" sldId="2147471898"/>
            <ac:spMk id="6" creationId="{36F3C5FD-B94E-7B66-B34D-7CFE41AB66C4}"/>
          </ac:spMkLst>
        </pc:spChg>
        <pc:spChg chg="add del mod">
          <ac:chgData name="Jade Bauer" userId="2d8530d5-d77b-4e68-9f86-a06910845e71" providerId="ADAL" clId="{8B2E9A24-B768-486C-89A1-72B4B1CED23E}" dt="2023-11-14T06:07:00.369" v="228" actId="478"/>
          <ac:spMkLst>
            <pc:docMk/>
            <pc:sldMk cId="3610625159" sldId="2147471898"/>
            <ac:spMk id="8" creationId="{861C862B-2C3A-82D8-B6B7-C01C09E62BC9}"/>
          </ac:spMkLst>
        </pc:spChg>
        <pc:spChg chg="add del">
          <ac:chgData name="Jade Bauer" userId="2d8530d5-d77b-4e68-9f86-a06910845e71" providerId="ADAL" clId="{8B2E9A24-B768-486C-89A1-72B4B1CED23E}" dt="2023-11-14T06:16:53.886" v="262" actId="26606"/>
          <ac:spMkLst>
            <pc:docMk/>
            <pc:sldMk cId="3610625159" sldId="2147471898"/>
            <ac:spMk id="11" creationId="{B3542AD1-6436-3E58-2FC9-33480786B7A9}"/>
          </ac:spMkLst>
        </pc:spChg>
        <pc:spChg chg="add del">
          <ac:chgData name="Jade Bauer" userId="2d8530d5-d77b-4e68-9f86-a06910845e71" providerId="ADAL" clId="{8B2E9A24-B768-486C-89A1-72B4B1CED23E}" dt="2023-11-14T06:07:26.903" v="231" actId="26606"/>
          <ac:spMkLst>
            <pc:docMk/>
            <pc:sldMk cId="3610625159" sldId="2147471898"/>
            <ac:spMk id="14" creationId="{D063BCDD-D770-019B-C2FE-AEF31896B519}"/>
          </ac:spMkLst>
        </pc:spChg>
        <pc:spChg chg="add del">
          <ac:chgData name="Jade Bauer" userId="2d8530d5-d77b-4e68-9f86-a06910845e71" providerId="ADAL" clId="{8B2E9A24-B768-486C-89A1-72B4B1CED23E}" dt="2023-11-14T06:07:36.153" v="232" actId="478"/>
          <ac:spMkLst>
            <pc:docMk/>
            <pc:sldMk cId="3610625159" sldId="2147471898"/>
            <ac:spMk id="19" creationId="{E50EBC71-0168-F95D-279E-41E8A5DB4F48}"/>
          </ac:spMkLst>
        </pc:spChg>
        <pc:graphicFrameChg chg="add mod modGraphic">
          <ac:chgData name="Jade Bauer" userId="2d8530d5-d77b-4e68-9f86-a06910845e71" providerId="ADAL" clId="{8B2E9A24-B768-486C-89A1-72B4B1CED23E}" dt="2023-11-14T06:16:53.886" v="262" actId="26606"/>
          <ac:graphicFrameMkLst>
            <pc:docMk/>
            <pc:sldMk cId="3610625159" sldId="2147471898"/>
            <ac:graphicFrameMk id="9" creationId="{35F97020-724B-B8C9-D8FA-E9C7ED68099D}"/>
          </ac:graphicFrameMkLst>
        </pc:graphicFrameChg>
      </pc:sldChg>
      <pc:sldChg chg="addSp delSp modSp add mod">
        <pc:chgData name="Jade Bauer" userId="2d8530d5-d77b-4e68-9f86-a06910845e71" providerId="ADAL" clId="{8B2E9A24-B768-486C-89A1-72B4B1CED23E}" dt="2023-11-14T06:12:28.726" v="259" actId="1076"/>
        <pc:sldMkLst>
          <pc:docMk/>
          <pc:sldMk cId="417417502" sldId="2147471899"/>
        </pc:sldMkLst>
        <pc:spChg chg="mod">
          <ac:chgData name="Jade Bauer" userId="2d8530d5-d77b-4e68-9f86-a06910845e71" providerId="ADAL" clId="{8B2E9A24-B768-486C-89A1-72B4B1CED23E}" dt="2023-11-14T06:11:58.848" v="248" actId="20577"/>
          <ac:spMkLst>
            <pc:docMk/>
            <pc:sldMk cId="417417502" sldId="2147471899"/>
            <ac:spMk id="2" creationId="{FC16FC16-F988-C0E9-3C5D-7BC8CA2C0940}"/>
          </ac:spMkLst>
        </pc:spChg>
        <pc:spChg chg="del mod">
          <ac:chgData name="Jade Bauer" userId="2d8530d5-d77b-4e68-9f86-a06910845e71" providerId="ADAL" clId="{8B2E9A24-B768-486C-89A1-72B4B1CED23E}" dt="2023-11-14T06:12:01.323" v="251" actId="478"/>
          <ac:spMkLst>
            <pc:docMk/>
            <pc:sldMk cId="417417502" sldId="2147471899"/>
            <ac:spMk id="3" creationId="{EC450366-2DF6-2EF9-5DAB-6A0B79860037}"/>
          </ac:spMkLst>
        </pc:spChg>
        <pc:spChg chg="mod">
          <ac:chgData name="Jade Bauer" userId="2d8530d5-d77b-4e68-9f86-a06910845e71" providerId="ADAL" clId="{8B2E9A24-B768-486C-89A1-72B4B1CED23E}" dt="2023-11-14T06:12:28.726" v="259" actId="1076"/>
          <ac:spMkLst>
            <pc:docMk/>
            <pc:sldMk cId="417417502" sldId="2147471899"/>
            <ac:spMk id="4" creationId="{9B65AFEE-4B73-A1A0-6980-3C5C1822E2FA}"/>
          </ac:spMkLst>
        </pc:spChg>
        <pc:spChg chg="add del mod">
          <ac:chgData name="Jade Bauer" userId="2d8530d5-d77b-4e68-9f86-a06910845e71" providerId="ADAL" clId="{8B2E9A24-B768-486C-89A1-72B4B1CED23E}" dt="2023-11-14T06:12:02.743" v="252" actId="478"/>
          <ac:spMkLst>
            <pc:docMk/>
            <pc:sldMk cId="417417502" sldId="2147471899"/>
            <ac:spMk id="6" creationId="{F52F26E5-9EAA-95E0-9743-C7F8DC5B5C8B}"/>
          </ac:spMkLst>
        </pc:spChg>
      </pc:sldChg>
      <pc:sldChg chg="addSp delSp modSp add mod">
        <pc:chgData name="Jade Bauer" userId="2d8530d5-d77b-4e68-9f86-a06910845e71" providerId="ADAL" clId="{8B2E9A24-B768-486C-89A1-72B4B1CED23E}" dt="2023-11-14T06:28:58.745" v="447" actId="1076"/>
        <pc:sldMkLst>
          <pc:docMk/>
          <pc:sldMk cId="2899266315" sldId="2147471900"/>
        </pc:sldMkLst>
        <pc:spChg chg="mod">
          <ac:chgData name="Jade Bauer" userId="2d8530d5-d77b-4e68-9f86-a06910845e71" providerId="ADAL" clId="{8B2E9A24-B768-486C-89A1-72B4B1CED23E}" dt="2023-11-14T06:18:39.831" v="277" actId="404"/>
          <ac:spMkLst>
            <pc:docMk/>
            <pc:sldMk cId="2899266315" sldId="2147471900"/>
            <ac:spMk id="2" creationId="{FC16FC16-F988-C0E9-3C5D-7BC8CA2C0940}"/>
          </ac:spMkLst>
        </pc:spChg>
        <pc:spChg chg="add del mod">
          <ac:chgData name="Jade Bauer" userId="2d8530d5-d77b-4e68-9f86-a06910845e71" providerId="ADAL" clId="{8B2E9A24-B768-486C-89A1-72B4B1CED23E}" dt="2023-11-14T06:19:08.704" v="283" actId="478"/>
          <ac:spMkLst>
            <pc:docMk/>
            <pc:sldMk cId="2899266315" sldId="2147471900"/>
            <ac:spMk id="4" creationId="{9B65AFEE-4B73-A1A0-6980-3C5C1822E2FA}"/>
          </ac:spMkLst>
        </pc:spChg>
        <pc:spChg chg="add mod">
          <ac:chgData name="Jade Bauer" userId="2d8530d5-d77b-4e68-9f86-a06910845e71" providerId="ADAL" clId="{8B2E9A24-B768-486C-89A1-72B4B1CED23E}" dt="2023-11-14T06:28:58.745" v="447" actId="1076"/>
          <ac:spMkLst>
            <pc:docMk/>
            <pc:sldMk cId="2899266315" sldId="2147471900"/>
            <ac:spMk id="9" creationId="{51C00B18-4BDD-FD93-EF96-6B206CF40CF0}"/>
          </ac:spMkLst>
        </pc:spChg>
        <pc:spChg chg="add mod">
          <ac:chgData name="Jade Bauer" userId="2d8530d5-d77b-4e68-9f86-a06910845e71" providerId="ADAL" clId="{8B2E9A24-B768-486C-89A1-72B4B1CED23E}" dt="2023-11-14T06:28:58.745" v="447" actId="1076"/>
          <ac:spMkLst>
            <pc:docMk/>
            <pc:sldMk cId="2899266315" sldId="2147471900"/>
            <ac:spMk id="11" creationId="{CD89C6E2-FF79-1A33-A929-A1FE5207034B}"/>
          </ac:spMkLst>
        </pc:spChg>
        <pc:spChg chg="add mod">
          <ac:chgData name="Jade Bauer" userId="2d8530d5-d77b-4e68-9f86-a06910845e71" providerId="ADAL" clId="{8B2E9A24-B768-486C-89A1-72B4B1CED23E}" dt="2023-11-14T06:28:58.745" v="447" actId="1076"/>
          <ac:spMkLst>
            <pc:docMk/>
            <pc:sldMk cId="2899266315" sldId="2147471900"/>
            <ac:spMk id="13" creationId="{49F34FCA-D194-CE74-FDBF-EE66E84F3114}"/>
          </ac:spMkLst>
        </pc:spChg>
        <pc:spChg chg="add mod">
          <ac:chgData name="Jade Bauer" userId="2d8530d5-d77b-4e68-9f86-a06910845e71" providerId="ADAL" clId="{8B2E9A24-B768-486C-89A1-72B4B1CED23E}" dt="2023-11-14T06:28:58.745" v="447" actId="1076"/>
          <ac:spMkLst>
            <pc:docMk/>
            <pc:sldMk cId="2899266315" sldId="2147471900"/>
            <ac:spMk id="15" creationId="{7C22448B-25E9-2C17-2CB1-0E11A00EEAC6}"/>
          </ac:spMkLst>
        </pc:spChg>
        <pc:spChg chg="add del">
          <ac:chgData name="Jade Bauer" userId="2d8530d5-d77b-4e68-9f86-a06910845e71" providerId="ADAL" clId="{8B2E9A24-B768-486C-89A1-72B4B1CED23E}" dt="2023-11-14T06:22:20.800" v="344" actId="11529"/>
          <ac:spMkLst>
            <pc:docMk/>
            <pc:sldMk cId="2899266315" sldId="2147471900"/>
            <ac:spMk id="16" creationId="{1456C480-1361-6145-C42D-6D6040DB11C6}"/>
          </ac:spMkLst>
        </pc:spChg>
        <pc:spChg chg="add mod">
          <ac:chgData name="Jade Bauer" userId="2d8530d5-d77b-4e68-9f86-a06910845e71" providerId="ADAL" clId="{8B2E9A24-B768-486C-89A1-72B4B1CED23E}" dt="2023-11-14T06:28:58.745" v="447" actId="1076"/>
          <ac:spMkLst>
            <pc:docMk/>
            <pc:sldMk cId="2899266315" sldId="2147471900"/>
            <ac:spMk id="17" creationId="{CBB1B5DB-69CB-85D6-383F-AB7DC850AC69}"/>
          </ac:spMkLst>
        </pc:spChg>
        <pc:spChg chg="add mod">
          <ac:chgData name="Jade Bauer" userId="2d8530d5-d77b-4e68-9f86-a06910845e71" providerId="ADAL" clId="{8B2E9A24-B768-486C-89A1-72B4B1CED23E}" dt="2023-11-14T06:28:58.745" v="447" actId="1076"/>
          <ac:spMkLst>
            <pc:docMk/>
            <pc:sldMk cId="2899266315" sldId="2147471900"/>
            <ac:spMk id="18" creationId="{D71D5C19-C064-0687-196A-EBB00686AA59}"/>
          </ac:spMkLst>
        </pc:spChg>
        <pc:spChg chg="add mod">
          <ac:chgData name="Jade Bauer" userId="2d8530d5-d77b-4e68-9f86-a06910845e71" providerId="ADAL" clId="{8B2E9A24-B768-486C-89A1-72B4B1CED23E}" dt="2023-11-14T06:28:58.745" v="447" actId="1076"/>
          <ac:spMkLst>
            <pc:docMk/>
            <pc:sldMk cId="2899266315" sldId="2147471900"/>
            <ac:spMk id="19" creationId="{6ECEFFDF-8A24-0C1B-C465-603AE2B96EBD}"/>
          </ac:spMkLst>
        </pc:spChg>
        <pc:spChg chg="add mod">
          <ac:chgData name="Jade Bauer" userId="2d8530d5-d77b-4e68-9f86-a06910845e71" providerId="ADAL" clId="{8B2E9A24-B768-486C-89A1-72B4B1CED23E}" dt="2023-11-14T06:28:58.745" v="447" actId="1076"/>
          <ac:spMkLst>
            <pc:docMk/>
            <pc:sldMk cId="2899266315" sldId="2147471900"/>
            <ac:spMk id="20" creationId="{E3BFDC84-CE02-89AA-B648-AF64DA464EB8}"/>
          </ac:spMkLst>
        </pc:spChg>
        <pc:graphicFrameChg chg="add del modGraphic">
          <ac:chgData name="Jade Bauer" userId="2d8530d5-d77b-4e68-9f86-a06910845e71" providerId="ADAL" clId="{8B2E9A24-B768-486C-89A1-72B4B1CED23E}" dt="2023-11-14T06:18:35.013" v="274" actId="1032"/>
          <ac:graphicFrameMkLst>
            <pc:docMk/>
            <pc:sldMk cId="2899266315" sldId="2147471900"/>
            <ac:graphicFrameMk id="3" creationId="{F6861674-7BD3-D294-614E-AE16E0060342}"/>
          </ac:graphicFrameMkLst>
        </pc:graphicFrameChg>
        <pc:picChg chg="add mod">
          <ac:chgData name="Jade Bauer" userId="2d8530d5-d77b-4e68-9f86-a06910845e71" providerId="ADAL" clId="{8B2E9A24-B768-486C-89A1-72B4B1CED23E}" dt="2023-11-14T06:28:58.745" v="447" actId="1076"/>
          <ac:picMkLst>
            <pc:docMk/>
            <pc:sldMk cId="2899266315" sldId="2147471900"/>
            <ac:picMk id="22" creationId="{C20B3F59-8E71-D70A-060D-C88B72DAC42E}"/>
          </ac:picMkLst>
        </pc:picChg>
        <pc:picChg chg="add mod">
          <ac:chgData name="Jade Bauer" userId="2d8530d5-d77b-4e68-9f86-a06910845e71" providerId="ADAL" clId="{8B2E9A24-B768-486C-89A1-72B4B1CED23E}" dt="2023-11-14T06:28:58.745" v="447" actId="1076"/>
          <ac:picMkLst>
            <pc:docMk/>
            <pc:sldMk cId="2899266315" sldId="2147471900"/>
            <ac:picMk id="24" creationId="{7450B99F-A1EE-B237-DFDC-B272492E33F2}"/>
          </ac:picMkLst>
        </pc:picChg>
        <pc:picChg chg="add del mod">
          <ac:chgData name="Jade Bauer" userId="2d8530d5-d77b-4e68-9f86-a06910845e71" providerId="ADAL" clId="{8B2E9A24-B768-486C-89A1-72B4B1CED23E}" dt="2023-11-14T06:27:32.112" v="435" actId="478"/>
          <ac:picMkLst>
            <pc:docMk/>
            <pc:sldMk cId="2899266315" sldId="2147471900"/>
            <ac:picMk id="26" creationId="{3B459380-C7D3-5C9B-957D-9880A6118C6A}"/>
          </ac:picMkLst>
        </pc:picChg>
        <pc:picChg chg="add mod">
          <ac:chgData name="Jade Bauer" userId="2d8530d5-d77b-4e68-9f86-a06910845e71" providerId="ADAL" clId="{8B2E9A24-B768-486C-89A1-72B4B1CED23E}" dt="2023-11-14T06:28:58.745" v="447" actId="1076"/>
          <ac:picMkLst>
            <pc:docMk/>
            <pc:sldMk cId="2899266315" sldId="2147471900"/>
            <ac:picMk id="28" creationId="{F54ACDEF-3952-238B-1D26-FFAE045BC397}"/>
          </ac:picMkLst>
        </pc:picChg>
        <pc:picChg chg="add mod">
          <ac:chgData name="Jade Bauer" userId="2d8530d5-d77b-4e68-9f86-a06910845e71" providerId="ADAL" clId="{8B2E9A24-B768-486C-89A1-72B4B1CED23E}" dt="2023-11-14T06:28:58.745" v="447" actId="1076"/>
          <ac:picMkLst>
            <pc:docMk/>
            <pc:sldMk cId="2899266315" sldId="2147471900"/>
            <ac:picMk id="30" creationId="{188DFC31-7E4E-E7D2-9D5E-3D1D8D305142}"/>
          </ac:picMkLst>
        </pc:picChg>
        <pc:cxnChg chg="add mod">
          <ac:chgData name="Jade Bauer" userId="2d8530d5-d77b-4e68-9f86-a06910845e71" providerId="ADAL" clId="{8B2E9A24-B768-486C-89A1-72B4B1CED23E}" dt="2023-11-14T06:28:58.745" v="447" actId="1076"/>
          <ac:cxnSpMkLst>
            <pc:docMk/>
            <pc:sldMk cId="2899266315" sldId="2147471900"/>
            <ac:cxnSpMk id="6" creationId="{7A104EED-1107-98CF-C081-73345822B1D3}"/>
          </ac:cxnSpMkLst>
        </pc:cxnChg>
      </pc:sldChg>
      <pc:sldChg chg="addSp delSp modSp add del mod">
        <pc:chgData name="Jade Bauer" userId="2d8530d5-d77b-4e68-9f86-a06910845e71" providerId="ADAL" clId="{8B2E9A24-B768-486C-89A1-72B4B1CED23E}" dt="2023-11-14T06:21:56.328" v="342" actId="47"/>
        <pc:sldMkLst>
          <pc:docMk/>
          <pc:sldMk cId="2915718367" sldId="2147471901"/>
        </pc:sldMkLst>
        <pc:spChg chg="mod">
          <ac:chgData name="Jade Bauer" userId="2d8530d5-d77b-4e68-9f86-a06910845e71" providerId="ADAL" clId="{8B2E9A24-B768-486C-89A1-72B4B1CED23E}" dt="2023-11-14T06:20:49.111" v="327" actId="20577"/>
          <ac:spMkLst>
            <pc:docMk/>
            <pc:sldMk cId="2915718367" sldId="2147471901"/>
            <ac:spMk id="2" creationId="{FC16FC16-F988-C0E9-3C5D-7BC8CA2C0940}"/>
          </ac:spMkLst>
        </pc:spChg>
        <pc:spChg chg="mod">
          <ac:chgData name="Jade Bauer" userId="2d8530d5-d77b-4e68-9f86-a06910845e71" providerId="ADAL" clId="{8B2E9A24-B768-486C-89A1-72B4B1CED23E}" dt="2023-11-14T06:21:25.379" v="339" actId="12"/>
          <ac:spMkLst>
            <pc:docMk/>
            <pc:sldMk cId="2915718367" sldId="2147471901"/>
            <ac:spMk id="4" creationId="{9B65AFEE-4B73-A1A0-6980-3C5C1822E2FA}"/>
          </ac:spMkLst>
        </pc:spChg>
        <pc:cxnChg chg="add del">
          <ac:chgData name="Jade Bauer" userId="2d8530d5-d77b-4e68-9f86-a06910845e71" providerId="ADAL" clId="{8B2E9A24-B768-486C-89A1-72B4B1CED23E}" dt="2023-11-14T06:21:51.191" v="341" actId="478"/>
          <ac:cxnSpMkLst>
            <pc:docMk/>
            <pc:sldMk cId="2915718367" sldId="2147471901"/>
            <ac:cxnSpMk id="5" creationId="{D4A53EF4-7305-AA8D-EFDF-83D694D2F131}"/>
          </ac:cxnSpMkLst>
        </pc:cxnChg>
      </pc:sldChg>
      <pc:sldChg chg="addSp delSp modSp add mod ord">
        <pc:chgData name="Jade Bauer" userId="2d8530d5-d77b-4e68-9f86-a06910845e71" providerId="ADAL" clId="{8B2E9A24-B768-486C-89A1-72B4B1CED23E}" dt="2023-11-14T06:31:23.153" v="513" actId="1076"/>
        <pc:sldMkLst>
          <pc:docMk/>
          <pc:sldMk cId="3550331445" sldId="2147471901"/>
        </pc:sldMkLst>
        <pc:spChg chg="mod">
          <ac:chgData name="Jade Bauer" userId="2d8530d5-d77b-4e68-9f86-a06910845e71" providerId="ADAL" clId="{8B2E9A24-B768-486C-89A1-72B4B1CED23E}" dt="2023-11-14T06:31:10.600" v="511" actId="27636"/>
          <ac:spMkLst>
            <pc:docMk/>
            <pc:sldMk cId="3550331445" sldId="2147471901"/>
            <ac:spMk id="2" creationId="{FC16FC16-F988-C0E9-3C5D-7BC8CA2C0940}"/>
          </ac:spMkLst>
        </pc:spChg>
        <pc:spChg chg="add mod">
          <ac:chgData name="Jade Bauer" userId="2d8530d5-d77b-4e68-9f86-a06910845e71" providerId="ADAL" clId="{8B2E9A24-B768-486C-89A1-72B4B1CED23E}" dt="2023-11-14T06:31:17.400" v="512" actId="1076"/>
          <ac:spMkLst>
            <pc:docMk/>
            <pc:sldMk cId="3550331445" sldId="2147471901"/>
            <ac:spMk id="3" creationId="{CA3CA3E3-4859-ABD2-C037-C3F443C5EB31}"/>
          </ac:spMkLst>
        </pc:spChg>
        <pc:spChg chg="del mod">
          <ac:chgData name="Jade Bauer" userId="2d8530d5-d77b-4e68-9f86-a06910845e71" providerId="ADAL" clId="{8B2E9A24-B768-486C-89A1-72B4B1CED23E}" dt="2023-11-14T06:31:10.558" v="510" actId="26606"/>
          <ac:spMkLst>
            <pc:docMk/>
            <pc:sldMk cId="3550331445" sldId="2147471901"/>
            <ac:spMk id="4" creationId="{9B65AFEE-4B73-A1A0-6980-3C5C1822E2FA}"/>
          </ac:spMkLst>
        </pc:spChg>
        <pc:graphicFrameChg chg="add mod">
          <ac:chgData name="Jade Bauer" userId="2d8530d5-d77b-4e68-9f86-a06910845e71" providerId="ADAL" clId="{8B2E9A24-B768-486C-89A1-72B4B1CED23E}" dt="2023-11-14T06:31:23.153" v="513" actId="1076"/>
          <ac:graphicFrameMkLst>
            <pc:docMk/>
            <pc:sldMk cId="3550331445" sldId="2147471901"/>
            <ac:graphicFrameMk id="6" creationId="{AE250842-0B84-BB6E-AC42-6748D629CC70}"/>
          </ac:graphicFrameMkLst>
        </pc:graphicFrameChg>
        <pc:picChg chg="add del mod">
          <ac:chgData name="Jade Bauer" userId="2d8530d5-d77b-4e68-9f86-a06910845e71" providerId="ADAL" clId="{8B2E9A24-B768-486C-89A1-72B4B1CED23E}" dt="2023-11-14T06:30:58.084" v="508" actId="478"/>
          <ac:picMkLst>
            <pc:docMk/>
            <pc:sldMk cId="3550331445" sldId="2147471901"/>
            <ac:picMk id="5" creationId="{A7B4B3EE-E941-983B-B08F-0275956741C5}"/>
          </ac:picMkLst>
        </pc:picChg>
      </pc:sldChg>
      <pc:sldChg chg="addSp delSp modSp add mod">
        <pc:chgData name="Jade Bauer" userId="2d8530d5-d77b-4e68-9f86-a06910845e71" providerId="ADAL" clId="{8B2E9A24-B768-486C-89A1-72B4B1CED23E}" dt="2023-11-14T06:35:54.316" v="631" actId="20577"/>
        <pc:sldMkLst>
          <pc:docMk/>
          <pc:sldMk cId="401050351" sldId="2147471902"/>
        </pc:sldMkLst>
        <pc:spChg chg="mod">
          <ac:chgData name="Jade Bauer" userId="2d8530d5-d77b-4e68-9f86-a06910845e71" providerId="ADAL" clId="{8B2E9A24-B768-486C-89A1-72B4B1CED23E}" dt="2023-11-14T06:35:54.316" v="631" actId="20577"/>
          <ac:spMkLst>
            <pc:docMk/>
            <pc:sldMk cId="401050351" sldId="2147471902"/>
            <ac:spMk id="2" creationId="{FC16FC16-F988-C0E9-3C5D-7BC8CA2C0940}"/>
          </ac:spMkLst>
        </pc:spChg>
        <pc:spChg chg="del">
          <ac:chgData name="Jade Bauer" userId="2d8530d5-d77b-4e68-9f86-a06910845e71" providerId="ADAL" clId="{8B2E9A24-B768-486C-89A1-72B4B1CED23E}" dt="2023-11-14T06:34:50.716" v="557" actId="478"/>
          <ac:spMkLst>
            <pc:docMk/>
            <pc:sldMk cId="401050351" sldId="2147471902"/>
            <ac:spMk id="3" creationId="{EC450366-2DF6-2EF9-5DAB-6A0B79860037}"/>
          </ac:spMkLst>
        </pc:spChg>
        <pc:spChg chg="mod">
          <ac:chgData name="Jade Bauer" userId="2d8530d5-d77b-4e68-9f86-a06910845e71" providerId="ADAL" clId="{8B2E9A24-B768-486C-89A1-72B4B1CED23E}" dt="2023-11-14T06:35:23.631" v="628" actId="20577"/>
          <ac:spMkLst>
            <pc:docMk/>
            <pc:sldMk cId="401050351" sldId="2147471902"/>
            <ac:spMk id="4" creationId="{9B65AFEE-4B73-A1A0-6980-3C5C1822E2FA}"/>
          </ac:spMkLst>
        </pc:spChg>
        <pc:spChg chg="add del mod">
          <ac:chgData name="Jade Bauer" userId="2d8530d5-d77b-4e68-9f86-a06910845e71" providerId="ADAL" clId="{8B2E9A24-B768-486C-89A1-72B4B1CED23E}" dt="2023-11-14T06:34:52.076" v="558" actId="478"/>
          <ac:spMkLst>
            <pc:docMk/>
            <pc:sldMk cId="401050351" sldId="2147471902"/>
            <ac:spMk id="6" creationId="{6FB58EE9-065B-B1C0-FFA4-DF44E43A84D0}"/>
          </ac:spMkLst>
        </pc:spChg>
      </pc:sldChg>
      <pc:sldChg chg="addSp new del mod">
        <pc:chgData name="Jade Bauer" userId="2d8530d5-d77b-4e68-9f86-a06910845e71" providerId="ADAL" clId="{8B2E9A24-B768-486C-89A1-72B4B1CED23E}" dt="2023-11-14T06:21:16.946" v="336" actId="47"/>
        <pc:sldMkLst>
          <pc:docMk/>
          <pc:sldMk cId="554350231" sldId="2147471902"/>
        </pc:sldMkLst>
        <pc:spChg chg="add">
          <ac:chgData name="Jade Bauer" userId="2d8530d5-d77b-4e68-9f86-a06910845e71" providerId="ADAL" clId="{8B2E9A24-B768-486C-89A1-72B4B1CED23E}" dt="2023-11-14T06:21:10.783" v="333" actId="22"/>
          <ac:spMkLst>
            <pc:docMk/>
            <pc:sldMk cId="554350231" sldId="2147471902"/>
            <ac:spMk id="6" creationId="{415F1AB1-8453-08E4-87DC-2B1B11C831DB}"/>
          </ac:spMkLst>
        </pc:spChg>
      </pc:sldChg>
      <pc:sldChg chg="add del">
        <pc:chgData name="Jade Bauer" userId="2d8530d5-d77b-4e68-9f86-a06910845e71" providerId="ADAL" clId="{8B2E9A24-B768-486C-89A1-72B4B1CED23E}" dt="2023-11-14T06:37:27.728" v="634" actId="47"/>
        <pc:sldMkLst>
          <pc:docMk/>
          <pc:sldMk cId="1288554795" sldId="2147471903"/>
        </pc:sldMkLst>
      </pc:sldChg>
      <pc:sldChg chg="add del">
        <pc:chgData name="Jade Bauer" userId="2d8530d5-d77b-4e68-9f86-a06910845e71" providerId="ADAL" clId="{8B2E9A24-B768-486C-89A1-72B4B1CED23E}" dt="2023-11-14T06:37:52.634" v="642"/>
        <pc:sldMkLst>
          <pc:docMk/>
          <pc:sldMk cId="3207670913" sldId="2147471903"/>
        </pc:sldMkLst>
      </pc:sldChg>
      <pc:sldChg chg="addSp delSp add del mod">
        <pc:chgData name="Jade Bauer" userId="2d8530d5-d77b-4e68-9f86-a06910845e71" providerId="ADAL" clId="{8B2E9A24-B768-486C-89A1-72B4B1CED23E}" dt="2023-11-14T06:37:47.843" v="640" actId="47"/>
        <pc:sldMkLst>
          <pc:docMk/>
          <pc:sldMk cId="3584651561" sldId="2147471903"/>
        </pc:sldMkLst>
        <pc:picChg chg="add del">
          <ac:chgData name="Jade Bauer" userId="2d8530d5-d77b-4e68-9f86-a06910845e71" providerId="ADAL" clId="{8B2E9A24-B768-486C-89A1-72B4B1CED23E}" dt="2023-11-14T06:37:43.526" v="639" actId="478"/>
          <ac:picMkLst>
            <pc:docMk/>
            <pc:sldMk cId="3584651561" sldId="2147471903"/>
            <ac:picMk id="3" creationId="{84E40C03-A0DA-7E5D-414E-21764D0A04BB}"/>
          </ac:picMkLst>
        </pc:picChg>
      </pc:sldChg>
      <pc:sldChg chg="addSp delSp modSp add mod">
        <pc:chgData name="Jade Bauer" userId="2d8530d5-d77b-4e68-9f86-a06910845e71" providerId="ADAL" clId="{8B2E9A24-B768-486C-89A1-72B4B1CED23E}" dt="2023-11-14T06:38:49.304" v="677" actId="1076"/>
        <pc:sldMkLst>
          <pc:docMk/>
          <pc:sldMk cId="3757606705" sldId="2147471903"/>
        </pc:sldMkLst>
        <pc:spChg chg="mod">
          <ac:chgData name="Jade Bauer" userId="2d8530d5-d77b-4e68-9f86-a06910845e71" providerId="ADAL" clId="{8B2E9A24-B768-486C-89A1-72B4B1CED23E}" dt="2023-11-14T06:38:17.901" v="671" actId="20577"/>
          <ac:spMkLst>
            <pc:docMk/>
            <pc:sldMk cId="3757606705" sldId="2147471903"/>
            <ac:spMk id="2" creationId="{FC16FC16-F988-C0E9-3C5D-7BC8CA2C0940}"/>
          </ac:spMkLst>
        </pc:spChg>
        <pc:spChg chg="mod">
          <ac:chgData name="Jade Bauer" userId="2d8530d5-d77b-4e68-9f86-a06910845e71" providerId="ADAL" clId="{8B2E9A24-B768-486C-89A1-72B4B1CED23E}" dt="2023-11-14T06:38:35.665" v="673" actId="1076"/>
          <ac:spMkLst>
            <pc:docMk/>
            <pc:sldMk cId="3757606705" sldId="2147471903"/>
            <ac:spMk id="4" creationId="{9B65AFEE-4B73-A1A0-6980-3C5C1822E2FA}"/>
          </ac:spMkLst>
        </pc:spChg>
        <pc:picChg chg="add del mod">
          <ac:chgData name="Jade Bauer" userId="2d8530d5-d77b-4e68-9f86-a06910845e71" providerId="ADAL" clId="{8B2E9A24-B768-486C-89A1-72B4B1CED23E}" dt="2023-11-14T06:38:09.350" v="648"/>
          <ac:picMkLst>
            <pc:docMk/>
            <pc:sldMk cId="3757606705" sldId="2147471903"/>
            <ac:picMk id="3" creationId="{4FAD0045-D79D-3150-874A-90FCC66743C2}"/>
          </ac:picMkLst>
        </pc:picChg>
        <pc:picChg chg="add del mod">
          <ac:chgData name="Jade Bauer" userId="2d8530d5-d77b-4e68-9f86-a06910845e71" providerId="ADAL" clId="{8B2E9A24-B768-486C-89A1-72B4B1CED23E}" dt="2023-11-14T06:38:09.350" v="648"/>
          <ac:picMkLst>
            <pc:docMk/>
            <pc:sldMk cId="3757606705" sldId="2147471903"/>
            <ac:picMk id="5" creationId="{4BA7092E-0066-63F0-B705-B60EC659AF4E}"/>
          </ac:picMkLst>
        </pc:picChg>
        <pc:picChg chg="add del mod">
          <ac:chgData name="Jade Bauer" userId="2d8530d5-d77b-4e68-9f86-a06910845e71" providerId="ADAL" clId="{8B2E9A24-B768-486C-89A1-72B4B1CED23E}" dt="2023-11-14T06:38:09.350" v="648"/>
          <ac:picMkLst>
            <pc:docMk/>
            <pc:sldMk cId="3757606705" sldId="2147471903"/>
            <ac:picMk id="6" creationId="{936E56CB-975C-5263-D783-BA8152713C43}"/>
          </ac:picMkLst>
        </pc:picChg>
        <pc:picChg chg="add mod">
          <ac:chgData name="Jade Bauer" userId="2d8530d5-d77b-4e68-9f86-a06910845e71" providerId="ADAL" clId="{8B2E9A24-B768-486C-89A1-72B4B1CED23E}" dt="2023-11-14T06:38:47.843" v="676" actId="1076"/>
          <ac:picMkLst>
            <pc:docMk/>
            <pc:sldMk cId="3757606705" sldId="2147471903"/>
            <ac:picMk id="7" creationId="{BCBCF51E-C306-04EA-6D4E-F648F0252A5C}"/>
          </ac:picMkLst>
        </pc:picChg>
        <pc:picChg chg="add mod">
          <ac:chgData name="Jade Bauer" userId="2d8530d5-d77b-4e68-9f86-a06910845e71" providerId="ADAL" clId="{8B2E9A24-B768-486C-89A1-72B4B1CED23E}" dt="2023-11-14T06:38:49.304" v="677" actId="1076"/>
          <ac:picMkLst>
            <pc:docMk/>
            <pc:sldMk cId="3757606705" sldId="2147471903"/>
            <ac:picMk id="8" creationId="{2EF6FFD8-679A-E73A-DFBB-031FCBE994EF}"/>
          </ac:picMkLst>
        </pc:picChg>
        <pc:picChg chg="add mod">
          <ac:chgData name="Jade Bauer" userId="2d8530d5-d77b-4e68-9f86-a06910845e71" providerId="ADAL" clId="{8B2E9A24-B768-486C-89A1-72B4B1CED23E}" dt="2023-11-14T06:38:44.372" v="675" actId="1076"/>
          <ac:picMkLst>
            <pc:docMk/>
            <pc:sldMk cId="3757606705" sldId="2147471903"/>
            <ac:picMk id="9" creationId="{6EE3B3BD-EFBE-91B4-D1AA-63ADF598B128}"/>
          </ac:picMkLst>
        </pc:picChg>
      </pc:sldChg>
      <pc:sldChg chg="add del">
        <pc:chgData name="Jade Bauer" userId="2d8530d5-d77b-4e68-9f86-a06910845e71" providerId="ADAL" clId="{8B2E9A24-B768-486C-89A1-72B4B1CED23E}" dt="2023-11-14T06:38:01.410" v="646"/>
        <pc:sldMkLst>
          <pc:docMk/>
          <pc:sldMk cId="89359011" sldId="2147471904"/>
        </pc:sldMkLst>
      </pc:sldChg>
      <pc:sldChg chg="add del">
        <pc:chgData name="Jade Bauer" userId="2d8530d5-d77b-4e68-9f86-a06910845e71" providerId="ADAL" clId="{8B2E9A24-B768-486C-89A1-72B4B1CED23E}" dt="2023-11-14T06:37:41.032" v="637"/>
        <pc:sldMkLst>
          <pc:docMk/>
          <pc:sldMk cId="1254187312" sldId="2147471904"/>
        </pc:sldMkLst>
      </pc:sldChg>
      <pc:sldChg chg="modSp add mod">
        <pc:chgData name="Jade Bauer" userId="2d8530d5-d77b-4e68-9f86-a06910845e71" providerId="ADAL" clId="{8B2E9A24-B768-486C-89A1-72B4B1CED23E}" dt="2023-11-14T06:39:25.624" v="692" actId="1076"/>
        <pc:sldMkLst>
          <pc:docMk/>
          <pc:sldMk cId="1957420637" sldId="2147471904"/>
        </pc:sldMkLst>
        <pc:spChg chg="mod">
          <ac:chgData name="Jade Bauer" userId="2d8530d5-d77b-4e68-9f86-a06910845e71" providerId="ADAL" clId="{8B2E9A24-B768-486C-89A1-72B4B1CED23E}" dt="2023-11-14T06:39:25.624" v="692" actId="1076"/>
          <ac:spMkLst>
            <pc:docMk/>
            <pc:sldMk cId="1957420637" sldId="2147471904"/>
            <ac:spMk id="2" creationId="{1135C279-8A4D-2F63-1AA4-81E42E1E0AE0}"/>
          </ac:spMkLst>
        </pc:spChg>
      </pc:sldChg>
      <pc:sldMasterChg chg="delSldLayout">
        <pc:chgData name="Jade Bauer" userId="2d8530d5-d77b-4e68-9f86-a06910845e71" providerId="ADAL" clId="{8B2E9A24-B768-486C-89A1-72B4B1CED23E}" dt="2023-11-14T06:37:47.843" v="640" actId="47"/>
        <pc:sldMasterMkLst>
          <pc:docMk/>
          <pc:sldMasterMk cId="2150520658" sldId="2147483648"/>
        </pc:sldMasterMkLst>
        <pc:sldLayoutChg chg="del">
          <pc:chgData name="Jade Bauer" userId="2d8530d5-d77b-4e68-9f86-a06910845e71" providerId="ADAL" clId="{8B2E9A24-B768-486C-89A1-72B4B1CED23E}" dt="2023-11-14T06:37:47.843" v="640" actId="47"/>
          <pc:sldLayoutMkLst>
            <pc:docMk/>
            <pc:sldMasterMk cId="2150520658" sldId="2147483648"/>
            <pc:sldLayoutMk cId="3872866405" sldId="2147483674"/>
          </pc:sldLayoutMkLst>
        </pc:sldLayoutChg>
      </pc:sldMasterChg>
    </pc:docChg>
  </pc:docChgLst>
  <pc:docChgLst>
    <pc:chgData name="Angela How" userId="S::ahow@bsphn.org.au::5e93c19e-502c-4772-8a36-2243c43d0ac3" providerId="AD" clId="Web-{0A924E50-C894-BC48-4170-11C864AA4A20}"/>
    <pc:docChg chg="modSld">
      <pc:chgData name="Angela How" userId="S::ahow@bsphn.org.au::5e93c19e-502c-4772-8a36-2243c43d0ac3" providerId="AD" clId="Web-{0A924E50-C894-BC48-4170-11C864AA4A20}" dt="2024-06-06T05:59:04.844" v="5"/>
      <pc:docMkLst>
        <pc:docMk/>
      </pc:docMkLst>
      <pc:sldChg chg="addSp delSp">
        <pc:chgData name="Angela How" userId="S::ahow@bsphn.org.au::5e93c19e-502c-4772-8a36-2243c43d0ac3" providerId="AD" clId="Web-{0A924E50-C894-BC48-4170-11C864AA4A20}" dt="2024-06-06T05:59:04.844" v="5"/>
        <pc:sldMkLst>
          <pc:docMk/>
          <pc:sldMk cId="2899266315" sldId="2147471900"/>
        </pc:sldMkLst>
        <pc:spChg chg="add del">
          <ac:chgData name="Angela How" userId="S::ahow@bsphn.org.au::5e93c19e-502c-4772-8a36-2243c43d0ac3" providerId="AD" clId="Web-{0A924E50-C894-BC48-4170-11C864AA4A20}" dt="2024-06-06T05:59:04.844" v="5"/>
          <ac:spMkLst>
            <pc:docMk/>
            <pc:sldMk cId="2899266315" sldId="2147471900"/>
            <ac:spMk id="4" creationId="{866FD2FA-A82E-3C84-B1FA-E3CE6A8505E8}"/>
          </ac:spMkLst>
        </pc:spChg>
        <pc:picChg chg="add del">
          <ac:chgData name="Angela How" userId="S::ahow@bsphn.org.au::5e93c19e-502c-4772-8a36-2243c43d0ac3" providerId="AD" clId="Web-{0A924E50-C894-BC48-4170-11C864AA4A20}" dt="2024-06-06T05:59:02.265" v="4"/>
          <ac:picMkLst>
            <pc:docMk/>
            <pc:sldMk cId="2899266315" sldId="2147471900"/>
            <ac:picMk id="30" creationId="{188DFC31-7E4E-E7D2-9D5E-3D1D8D305142}"/>
          </ac:picMkLst>
        </pc:picChg>
        <pc:cxnChg chg="add del">
          <ac:chgData name="Angela How" userId="S::ahow@bsphn.org.au::5e93c19e-502c-4772-8a36-2243c43d0ac3" providerId="AD" clId="Web-{0A924E50-C894-BC48-4170-11C864AA4A20}" dt="2024-06-06T05:58:59.719" v="3"/>
          <ac:cxnSpMkLst>
            <pc:docMk/>
            <pc:sldMk cId="2899266315" sldId="2147471900"/>
            <ac:cxnSpMk id="5" creationId="{75DE8CB3-C883-98ED-326C-20677F77E12F}"/>
          </ac:cxnSpMkLst>
        </pc:cxnChg>
      </pc:sldChg>
    </pc:docChg>
  </pc:docChgLst>
  <pc:docChgLst>
    <pc:chgData name="Angela How" userId="5e93c19e-502c-4772-8a36-2243c43d0ac3" providerId="ADAL" clId="{F7BB6BB8-EC10-4ED9-A29F-3289E3428983}"/>
    <pc:docChg chg="undo redo custSel addSld delSld modSection">
      <pc:chgData name="Angela How" userId="5e93c19e-502c-4772-8a36-2243c43d0ac3" providerId="ADAL" clId="{F7BB6BB8-EC10-4ED9-A29F-3289E3428983}" dt="2023-11-22T22:18:58.687" v="7" actId="47"/>
      <pc:docMkLst>
        <pc:docMk/>
      </pc:docMkLst>
      <pc:sldChg chg="add del">
        <pc:chgData name="Angela How" userId="5e93c19e-502c-4772-8a36-2243c43d0ac3" providerId="ADAL" clId="{F7BB6BB8-EC10-4ED9-A29F-3289E3428983}" dt="2023-11-22T21:38:04.191" v="3" actId="47"/>
        <pc:sldMkLst>
          <pc:docMk/>
          <pc:sldMk cId="3406984323" sldId="394"/>
        </pc:sldMkLst>
      </pc:sldChg>
      <pc:sldChg chg="add del">
        <pc:chgData name="Angela How" userId="5e93c19e-502c-4772-8a36-2243c43d0ac3" providerId="ADAL" clId="{F7BB6BB8-EC10-4ED9-A29F-3289E3428983}" dt="2023-11-22T22:18:58.687" v="7" actId="47"/>
        <pc:sldMkLst>
          <pc:docMk/>
          <pc:sldMk cId="1090891240" sldId="2147471905"/>
        </pc:sldMkLst>
      </pc:sldChg>
      <pc:sldChg chg="add del">
        <pc:chgData name="Angela How" userId="5e93c19e-502c-4772-8a36-2243c43d0ac3" providerId="ADAL" clId="{F7BB6BB8-EC10-4ED9-A29F-3289E3428983}" dt="2023-11-22T21:38:09.971" v="5" actId="47"/>
        <pc:sldMkLst>
          <pc:docMk/>
          <pc:sldMk cId="1681433067" sldId="2147471905"/>
        </pc:sldMkLst>
      </pc:sldChg>
    </pc:docChg>
  </pc:docChgLst>
  <pc:docChgLst>
    <pc:chgData name="Angela How" userId="S::ahow@bsphn.org.au::5e93c19e-502c-4772-8a36-2243c43d0ac3" providerId="AD" clId="Web-{5B63E49D-884D-4C6A-886A-41FBF2A9EE1A}"/>
    <pc:docChg chg="addSld delSld modSld modSection">
      <pc:chgData name="Angela How" userId="S::ahow@bsphn.org.au::5e93c19e-502c-4772-8a36-2243c43d0ac3" providerId="AD" clId="Web-{5B63E49D-884D-4C6A-886A-41FBF2A9EE1A}" dt="2023-08-17T23:10:33.663" v="232" actId="20577"/>
      <pc:docMkLst>
        <pc:docMk/>
      </pc:docMkLst>
      <pc:sldChg chg="modSp modNotes">
        <pc:chgData name="Angela How" userId="S::ahow@bsphn.org.au::5e93c19e-502c-4772-8a36-2243c43d0ac3" providerId="AD" clId="Web-{5B63E49D-884D-4C6A-886A-41FBF2A9EE1A}" dt="2023-08-17T23:08:39.989" v="106"/>
        <pc:sldMkLst>
          <pc:docMk/>
          <pc:sldMk cId="2548114268" sldId="378"/>
        </pc:sldMkLst>
        <pc:spChg chg="mod">
          <ac:chgData name="Angela How" userId="S::ahow@bsphn.org.au::5e93c19e-502c-4772-8a36-2243c43d0ac3" providerId="AD" clId="Web-{5B63E49D-884D-4C6A-886A-41FBF2A9EE1A}" dt="2023-08-17T23:08:06.551" v="77" actId="20577"/>
          <ac:spMkLst>
            <pc:docMk/>
            <pc:sldMk cId="2548114268" sldId="378"/>
            <ac:spMk id="5" creationId="{A37016F2-011F-45EF-8215-08E786C824BC}"/>
          </ac:spMkLst>
        </pc:spChg>
      </pc:sldChg>
      <pc:sldChg chg="del">
        <pc:chgData name="Angela How" userId="S::ahow@bsphn.org.au::5e93c19e-502c-4772-8a36-2243c43d0ac3" providerId="AD" clId="Web-{5B63E49D-884D-4C6A-886A-41FBF2A9EE1A}" dt="2023-08-17T23:09:21.381" v="112"/>
        <pc:sldMkLst>
          <pc:docMk/>
          <pc:sldMk cId="324181375" sldId="385"/>
        </pc:sldMkLst>
      </pc:sldChg>
      <pc:sldChg chg="del">
        <pc:chgData name="Angela How" userId="S::ahow@bsphn.org.au::5e93c19e-502c-4772-8a36-2243c43d0ac3" providerId="AD" clId="Web-{5B63E49D-884D-4C6A-886A-41FBF2A9EE1A}" dt="2023-08-17T23:09:24.912" v="113"/>
        <pc:sldMkLst>
          <pc:docMk/>
          <pc:sldMk cId="402808432" sldId="386"/>
        </pc:sldMkLst>
      </pc:sldChg>
      <pc:sldChg chg="del">
        <pc:chgData name="Angela How" userId="S::ahow@bsphn.org.au::5e93c19e-502c-4772-8a36-2243c43d0ac3" providerId="AD" clId="Web-{5B63E49D-884D-4C6A-886A-41FBF2A9EE1A}" dt="2023-08-17T23:09:11.771" v="111"/>
        <pc:sldMkLst>
          <pc:docMk/>
          <pc:sldMk cId="1152456811" sldId="387"/>
        </pc:sldMkLst>
      </pc:sldChg>
      <pc:sldChg chg="del">
        <pc:chgData name="Angela How" userId="S::ahow@bsphn.org.au::5e93c19e-502c-4772-8a36-2243c43d0ac3" providerId="AD" clId="Web-{5B63E49D-884D-4C6A-886A-41FBF2A9EE1A}" dt="2023-08-17T23:09:09.584" v="108"/>
        <pc:sldMkLst>
          <pc:docMk/>
          <pc:sldMk cId="967342588" sldId="388"/>
        </pc:sldMkLst>
      </pc:sldChg>
      <pc:sldChg chg="del">
        <pc:chgData name="Angela How" userId="S::ahow@bsphn.org.au::5e93c19e-502c-4772-8a36-2243c43d0ac3" providerId="AD" clId="Web-{5B63E49D-884D-4C6A-886A-41FBF2A9EE1A}" dt="2023-08-17T23:09:08.287" v="107"/>
        <pc:sldMkLst>
          <pc:docMk/>
          <pc:sldMk cId="65575503" sldId="389"/>
        </pc:sldMkLst>
      </pc:sldChg>
      <pc:sldChg chg="del">
        <pc:chgData name="Angela How" userId="S::ahow@bsphn.org.au::5e93c19e-502c-4772-8a36-2243c43d0ac3" providerId="AD" clId="Web-{5B63E49D-884D-4C6A-886A-41FBF2A9EE1A}" dt="2023-08-17T23:09:10.037" v="109"/>
        <pc:sldMkLst>
          <pc:docMk/>
          <pc:sldMk cId="1921202954" sldId="390"/>
        </pc:sldMkLst>
      </pc:sldChg>
      <pc:sldChg chg="del">
        <pc:chgData name="Angela How" userId="S::ahow@bsphn.org.au::5e93c19e-502c-4772-8a36-2243c43d0ac3" providerId="AD" clId="Web-{5B63E49D-884D-4C6A-886A-41FBF2A9EE1A}" dt="2023-08-17T23:09:11.115" v="110"/>
        <pc:sldMkLst>
          <pc:docMk/>
          <pc:sldMk cId="475374572" sldId="391"/>
        </pc:sldMkLst>
      </pc:sldChg>
      <pc:sldChg chg="delSp modSp add replId">
        <pc:chgData name="Angela How" userId="S::ahow@bsphn.org.au::5e93c19e-502c-4772-8a36-2243c43d0ac3" providerId="AD" clId="Web-{5B63E49D-884D-4C6A-886A-41FBF2A9EE1A}" dt="2023-08-17T23:10:33.663" v="232" actId="20577"/>
        <pc:sldMkLst>
          <pc:docMk/>
          <pc:sldMk cId="867600000" sldId="416"/>
        </pc:sldMkLst>
        <pc:spChg chg="mod">
          <ac:chgData name="Angela How" userId="S::ahow@bsphn.org.au::5e93c19e-502c-4772-8a36-2243c43d0ac3" providerId="AD" clId="Web-{5B63E49D-884D-4C6A-886A-41FBF2A9EE1A}" dt="2023-08-17T23:09:43.209" v="145" actId="20577"/>
          <ac:spMkLst>
            <pc:docMk/>
            <pc:sldMk cId="867600000" sldId="416"/>
            <ac:spMk id="9" creationId="{151556B2-0CF6-4000-BB65-6CE5A6A982F8}"/>
          </ac:spMkLst>
        </pc:spChg>
        <pc:spChg chg="mod">
          <ac:chgData name="Angela How" userId="S::ahow@bsphn.org.au::5e93c19e-502c-4772-8a36-2243c43d0ac3" providerId="AD" clId="Web-{5B63E49D-884D-4C6A-886A-41FBF2A9EE1A}" dt="2023-08-17T23:10:33.663" v="232" actId="20577"/>
          <ac:spMkLst>
            <pc:docMk/>
            <pc:sldMk cId="867600000" sldId="416"/>
            <ac:spMk id="11" creationId="{BF5CC7AE-1968-475B-9D20-BEC0EDF3CD5B}"/>
          </ac:spMkLst>
        </pc:spChg>
        <pc:picChg chg="del">
          <ac:chgData name="Angela How" userId="S::ahow@bsphn.org.au::5e93c19e-502c-4772-8a36-2243c43d0ac3" providerId="AD" clId="Web-{5B63E49D-884D-4C6A-886A-41FBF2A9EE1A}" dt="2023-08-17T23:09:35.881" v="115"/>
          <ac:picMkLst>
            <pc:docMk/>
            <pc:sldMk cId="867600000" sldId="416"/>
            <ac:picMk id="12" creationId="{5BEC6592-1D48-4E97-B1BA-F5E47D69A9E4}"/>
          </ac:picMkLst>
        </pc:picChg>
      </pc:sldChg>
    </pc:docChg>
  </pc:docChgLst>
  <pc:docChgLst>
    <pc:chgData name="Angela How" userId="5e93c19e-502c-4772-8a36-2243c43d0ac3" providerId="ADAL" clId="{C8D100A8-5DDD-4C31-8667-091D2CC207C3}"/>
    <pc:docChg chg="undo custSel addSld delSld modSld sldOrd delMainMaster modSection">
      <pc:chgData name="Angela How" userId="5e93c19e-502c-4772-8a36-2243c43d0ac3" providerId="ADAL" clId="{C8D100A8-5DDD-4C31-8667-091D2CC207C3}" dt="2023-08-18T02:59:40.413" v="2459" actId="20577"/>
      <pc:docMkLst>
        <pc:docMk/>
      </pc:docMkLst>
      <pc:sldChg chg="del">
        <pc:chgData name="Angela How" userId="5e93c19e-502c-4772-8a36-2243c43d0ac3" providerId="ADAL" clId="{C8D100A8-5DDD-4C31-8667-091D2CC207C3}" dt="2023-08-18T02:44:13.637" v="1904" actId="2696"/>
        <pc:sldMkLst>
          <pc:docMk/>
          <pc:sldMk cId="154768350" sldId="258"/>
        </pc:sldMkLst>
      </pc:sldChg>
      <pc:sldChg chg="delSp">
        <pc:chgData name="Angela How" userId="5e93c19e-502c-4772-8a36-2243c43d0ac3" providerId="ADAL" clId="{C8D100A8-5DDD-4C31-8667-091D2CC207C3}" dt="2023-08-18T02:03:01.605" v="78"/>
        <pc:sldMkLst>
          <pc:docMk/>
          <pc:sldMk cId="2548114268" sldId="378"/>
        </pc:sldMkLst>
        <pc:picChg chg="del">
          <ac:chgData name="Angela How" userId="5e93c19e-502c-4772-8a36-2243c43d0ac3" providerId="ADAL" clId="{C8D100A8-5DDD-4C31-8667-091D2CC207C3}" dt="2023-08-18T02:03:01.605" v="78"/>
          <ac:picMkLst>
            <pc:docMk/>
            <pc:sldMk cId="2548114268" sldId="378"/>
            <ac:picMk id="2" creationId="{3874383A-2757-46F9-A1B1-3CC51DCE6A42}"/>
          </ac:picMkLst>
        </pc:picChg>
      </pc:sldChg>
      <pc:sldChg chg="addSp delSp modSp">
        <pc:chgData name="Angela How" userId="5e93c19e-502c-4772-8a36-2243c43d0ac3" providerId="ADAL" clId="{C8D100A8-5DDD-4C31-8667-091D2CC207C3}" dt="2023-08-18T02:16:23.101" v="242" actId="20577"/>
        <pc:sldMkLst>
          <pc:docMk/>
          <pc:sldMk cId="3406984323" sldId="394"/>
        </pc:sldMkLst>
        <pc:spChg chg="add del mod">
          <ac:chgData name="Angela How" userId="5e93c19e-502c-4772-8a36-2243c43d0ac3" providerId="ADAL" clId="{C8D100A8-5DDD-4C31-8667-091D2CC207C3}" dt="2023-08-18T02:12:51.514" v="196" actId="478"/>
          <ac:spMkLst>
            <pc:docMk/>
            <pc:sldMk cId="3406984323" sldId="394"/>
            <ac:spMk id="2" creationId="{E8BC335A-5819-4FAE-9A52-73DDCF2A74AA}"/>
          </ac:spMkLst>
        </pc:spChg>
        <pc:spChg chg="add mod">
          <ac:chgData name="Angela How" userId="5e93c19e-502c-4772-8a36-2243c43d0ac3" providerId="ADAL" clId="{C8D100A8-5DDD-4C31-8667-091D2CC207C3}" dt="2023-08-18T02:16:12.663" v="222" actId="20577"/>
          <ac:spMkLst>
            <pc:docMk/>
            <pc:sldMk cId="3406984323" sldId="394"/>
            <ac:spMk id="3" creationId="{9AF750FC-F87C-44B4-A1BB-867DF1CA81DD}"/>
          </ac:spMkLst>
        </pc:spChg>
        <pc:spChg chg="add mod">
          <ac:chgData name="Angela How" userId="5e93c19e-502c-4772-8a36-2243c43d0ac3" providerId="ADAL" clId="{C8D100A8-5DDD-4C31-8667-091D2CC207C3}" dt="2023-08-18T02:15:49.797" v="203" actId="27636"/>
          <ac:spMkLst>
            <pc:docMk/>
            <pc:sldMk cId="3406984323" sldId="394"/>
            <ac:spMk id="4" creationId="{F0398285-A742-4644-A36E-C821D2DA2415}"/>
          </ac:spMkLst>
        </pc:spChg>
        <pc:spChg chg="add mod">
          <ac:chgData name="Angela How" userId="5e93c19e-502c-4772-8a36-2243c43d0ac3" providerId="ADAL" clId="{C8D100A8-5DDD-4C31-8667-091D2CC207C3}" dt="2023-08-18T02:16:23.101" v="242" actId="20577"/>
          <ac:spMkLst>
            <pc:docMk/>
            <pc:sldMk cId="3406984323" sldId="394"/>
            <ac:spMk id="5" creationId="{44D1ACCC-A1E8-4692-B758-241A5DEBFA5F}"/>
          </ac:spMkLst>
        </pc:spChg>
        <pc:spChg chg="add mod">
          <ac:chgData name="Angela How" userId="5e93c19e-502c-4772-8a36-2243c43d0ac3" providerId="ADAL" clId="{C8D100A8-5DDD-4C31-8667-091D2CC207C3}" dt="2023-08-18T02:15:49.802" v="204" actId="27636"/>
          <ac:spMkLst>
            <pc:docMk/>
            <pc:sldMk cId="3406984323" sldId="394"/>
            <ac:spMk id="6" creationId="{30EA3E2F-F73C-43A1-8B63-6BA39A095CEB}"/>
          </ac:spMkLst>
        </pc:spChg>
        <pc:spChg chg="mod">
          <ac:chgData name="Angela How" userId="5e93c19e-502c-4772-8a36-2243c43d0ac3" providerId="ADAL" clId="{C8D100A8-5DDD-4C31-8667-091D2CC207C3}" dt="2023-08-18T02:11:20.994" v="177" actId="20577"/>
          <ac:spMkLst>
            <pc:docMk/>
            <pc:sldMk cId="3406984323" sldId="394"/>
            <ac:spMk id="9" creationId="{151556B2-0CF6-4000-BB65-6CE5A6A982F8}"/>
          </ac:spMkLst>
        </pc:spChg>
        <pc:spChg chg="del mod">
          <ac:chgData name="Angela How" userId="5e93c19e-502c-4772-8a36-2243c43d0ac3" providerId="ADAL" clId="{C8D100A8-5DDD-4C31-8667-091D2CC207C3}" dt="2023-08-18T02:13:30.445" v="199" actId="478"/>
          <ac:spMkLst>
            <pc:docMk/>
            <pc:sldMk cId="3406984323" sldId="394"/>
            <ac:spMk id="11" creationId="{BF5CC7AE-1968-475B-9D20-BEC0EDF3CD5B}"/>
          </ac:spMkLst>
        </pc:spChg>
        <pc:picChg chg="del">
          <ac:chgData name="Angela How" userId="5e93c19e-502c-4772-8a36-2243c43d0ac3" providerId="ADAL" clId="{C8D100A8-5DDD-4C31-8667-091D2CC207C3}" dt="2023-08-18T02:11:16.056" v="160" actId="478"/>
          <ac:picMkLst>
            <pc:docMk/>
            <pc:sldMk cId="3406984323" sldId="394"/>
            <ac:picMk id="12" creationId="{5BEC6592-1D48-4E97-B1BA-F5E47D69A9E4}"/>
          </ac:picMkLst>
        </pc:picChg>
      </pc:sldChg>
      <pc:sldChg chg="modSp ord">
        <pc:chgData name="Angela How" userId="5e93c19e-502c-4772-8a36-2243c43d0ac3" providerId="ADAL" clId="{C8D100A8-5DDD-4C31-8667-091D2CC207C3}" dt="2023-08-18T02:00:45.277" v="77"/>
        <pc:sldMkLst>
          <pc:docMk/>
          <pc:sldMk cId="2789104729" sldId="415"/>
        </pc:sldMkLst>
        <pc:spChg chg="mod">
          <ac:chgData name="Angela How" userId="5e93c19e-502c-4772-8a36-2243c43d0ac3" providerId="ADAL" clId="{C8D100A8-5DDD-4C31-8667-091D2CC207C3}" dt="2023-08-18T02:00:31.547" v="76" actId="1076"/>
          <ac:spMkLst>
            <pc:docMk/>
            <pc:sldMk cId="2789104729" sldId="415"/>
            <ac:spMk id="6" creationId="{9C63BA4A-27C0-47D9-8543-DBB424BB1C81}"/>
          </ac:spMkLst>
        </pc:spChg>
        <pc:picChg chg="mod">
          <ac:chgData name="Angela How" userId="5e93c19e-502c-4772-8a36-2243c43d0ac3" providerId="ADAL" clId="{C8D100A8-5DDD-4C31-8667-091D2CC207C3}" dt="2023-08-18T01:58:12.110" v="61" actId="1076"/>
          <ac:picMkLst>
            <pc:docMk/>
            <pc:sldMk cId="2789104729" sldId="415"/>
            <ac:picMk id="3" creationId="{BAE90E66-8AA4-46A5-B4B3-FF8AD61B1890}"/>
          </ac:picMkLst>
        </pc:picChg>
      </pc:sldChg>
      <pc:sldChg chg="addSp modSp">
        <pc:chgData name="Angela How" userId="5e93c19e-502c-4772-8a36-2243c43d0ac3" providerId="ADAL" clId="{C8D100A8-5DDD-4C31-8667-091D2CC207C3}" dt="2023-08-18T02:59:40.413" v="2459" actId="20577"/>
        <pc:sldMkLst>
          <pc:docMk/>
          <pc:sldMk cId="867600000" sldId="416"/>
        </pc:sldMkLst>
        <pc:spChg chg="mod">
          <ac:chgData name="Angela How" userId="5e93c19e-502c-4772-8a36-2243c43d0ac3" providerId="ADAL" clId="{C8D100A8-5DDD-4C31-8667-091D2CC207C3}" dt="2023-08-18T02:59:40.413" v="2459" actId="20577"/>
          <ac:spMkLst>
            <pc:docMk/>
            <pc:sldMk cId="867600000" sldId="416"/>
            <ac:spMk id="11" creationId="{BF5CC7AE-1968-475B-9D20-BEC0EDF3CD5B}"/>
          </ac:spMkLst>
        </pc:spChg>
        <pc:picChg chg="add mod">
          <ac:chgData name="Angela How" userId="5e93c19e-502c-4772-8a36-2243c43d0ac3" providerId="ADAL" clId="{C8D100A8-5DDD-4C31-8667-091D2CC207C3}" dt="2023-08-18T02:34:46.102" v="1594" actId="1076"/>
          <ac:picMkLst>
            <pc:docMk/>
            <pc:sldMk cId="867600000" sldId="416"/>
            <ac:picMk id="2" creationId="{BA57A112-DEA7-4A5F-ACC7-F52B2939ACCA}"/>
          </ac:picMkLst>
        </pc:picChg>
      </pc:sldChg>
      <pc:sldChg chg="modNotesTx">
        <pc:chgData name="Angela How" userId="5e93c19e-502c-4772-8a36-2243c43d0ac3" providerId="ADAL" clId="{C8D100A8-5DDD-4C31-8667-091D2CC207C3}" dt="2023-08-18T02:03:16.608" v="79" actId="6549"/>
        <pc:sldMkLst>
          <pc:docMk/>
          <pc:sldMk cId="2467331033" sldId="2147471871"/>
        </pc:sldMkLst>
      </pc:sldChg>
      <pc:sldChg chg="del">
        <pc:chgData name="Angela How" userId="5e93c19e-502c-4772-8a36-2243c43d0ac3" providerId="ADAL" clId="{C8D100A8-5DDD-4C31-8667-091D2CC207C3}" dt="2023-08-18T02:41:50.434" v="1888" actId="2696"/>
        <pc:sldMkLst>
          <pc:docMk/>
          <pc:sldMk cId="918957376" sldId="2147471872"/>
        </pc:sldMkLst>
      </pc:sldChg>
      <pc:sldChg chg="addSp delSp modSp del">
        <pc:chgData name="Angela How" userId="5e93c19e-502c-4772-8a36-2243c43d0ac3" providerId="ADAL" clId="{C8D100A8-5DDD-4C31-8667-091D2CC207C3}" dt="2023-08-18T02:44:58.608" v="1936" actId="2696"/>
        <pc:sldMkLst>
          <pc:docMk/>
          <pc:sldMk cId="180028728" sldId="2147471873"/>
        </pc:sldMkLst>
        <pc:spChg chg="add mod">
          <ac:chgData name="Angela How" userId="5e93c19e-502c-4772-8a36-2243c43d0ac3" providerId="ADAL" clId="{C8D100A8-5DDD-4C31-8667-091D2CC207C3}" dt="2023-08-18T02:44:54.900" v="1935"/>
          <ac:spMkLst>
            <pc:docMk/>
            <pc:sldMk cId="180028728" sldId="2147471873"/>
            <ac:spMk id="2" creationId="{C5A4653F-4EA7-47F3-8BB1-85789EE0864F}"/>
          </ac:spMkLst>
        </pc:spChg>
        <pc:spChg chg="del">
          <ac:chgData name="Angela How" userId="5e93c19e-502c-4772-8a36-2243c43d0ac3" providerId="ADAL" clId="{C8D100A8-5DDD-4C31-8667-091D2CC207C3}" dt="2023-08-18T02:44:54.900" v="1935"/>
          <ac:spMkLst>
            <pc:docMk/>
            <pc:sldMk cId="180028728" sldId="2147471873"/>
            <ac:spMk id="1154" creationId="{00000000-0000-0000-0000-000000000000}"/>
          </ac:spMkLst>
        </pc:spChg>
      </pc:sldChg>
      <pc:sldChg chg="del">
        <pc:chgData name="Angela How" userId="5e93c19e-502c-4772-8a36-2243c43d0ac3" providerId="ADAL" clId="{C8D100A8-5DDD-4C31-8667-091D2CC207C3}" dt="2023-08-18T02:43:27.854" v="1903" actId="2696"/>
        <pc:sldMkLst>
          <pc:docMk/>
          <pc:sldMk cId="713643025" sldId="2147471874"/>
        </pc:sldMkLst>
      </pc:sldChg>
      <pc:sldChg chg="addSp delSp modSp del">
        <pc:chgData name="Angela How" userId="5e93c19e-502c-4772-8a36-2243c43d0ac3" providerId="ADAL" clId="{C8D100A8-5DDD-4C31-8667-091D2CC207C3}" dt="2023-08-18T02:49:55.810" v="2276" actId="2696"/>
        <pc:sldMkLst>
          <pc:docMk/>
          <pc:sldMk cId="543115412" sldId="2147471875"/>
        </pc:sldMkLst>
        <pc:spChg chg="mod">
          <ac:chgData name="Angela How" userId="5e93c19e-502c-4772-8a36-2243c43d0ac3" providerId="ADAL" clId="{C8D100A8-5DDD-4C31-8667-091D2CC207C3}" dt="2023-08-18T02:48:31.679" v="2130" actId="27636"/>
          <ac:spMkLst>
            <pc:docMk/>
            <pc:sldMk cId="543115412" sldId="2147471875"/>
            <ac:spMk id="4" creationId="{9B917244-6B49-167B-E453-CA97EC1D1059}"/>
          </ac:spMkLst>
        </pc:spChg>
        <pc:spChg chg="add mod">
          <ac:chgData name="Angela How" userId="5e93c19e-502c-4772-8a36-2243c43d0ac3" providerId="ADAL" clId="{C8D100A8-5DDD-4C31-8667-091D2CC207C3}" dt="2023-08-18T02:47:28.954" v="2075"/>
          <ac:spMkLst>
            <pc:docMk/>
            <pc:sldMk cId="543115412" sldId="2147471875"/>
            <ac:spMk id="7" creationId="{9AFA0381-CF7A-4F0B-8192-2CE8EF1E3B1E}"/>
          </ac:spMkLst>
        </pc:spChg>
        <pc:picChg chg="del">
          <ac:chgData name="Angela How" userId="5e93c19e-502c-4772-8a36-2243c43d0ac3" providerId="ADAL" clId="{C8D100A8-5DDD-4C31-8667-091D2CC207C3}" dt="2023-08-18T02:08:32.497" v="83" actId="478"/>
          <ac:picMkLst>
            <pc:docMk/>
            <pc:sldMk cId="543115412" sldId="2147471875"/>
            <ac:picMk id="1180" creationId="{00000000-0000-0000-0000-000000000000}"/>
          </ac:picMkLst>
        </pc:picChg>
      </pc:sldChg>
      <pc:sldChg chg="modSp add">
        <pc:chgData name="Angela How" userId="5e93c19e-502c-4772-8a36-2243c43d0ac3" providerId="ADAL" clId="{C8D100A8-5DDD-4C31-8667-091D2CC207C3}" dt="2023-08-18T02:26:44.880" v="740" actId="20577"/>
        <pc:sldMkLst>
          <pc:docMk/>
          <pc:sldMk cId="3356667635" sldId="2147471876"/>
        </pc:sldMkLst>
        <pc:spChg chg="mod">
          <ac:chgData name="Angela How" userId="5e93c19e-502c-4772-8a36-2243c43d0ac3" providerId="ADAL" clId="{C8D100A8-5DDD-4C31-8667-091D2CC207C3}" dt="2023-08-18T02:26:36.143" v="721" actId="20577"/>
          <ac:spMkLst>
            <pc:docMk/>
            <pc:sldMk cId="3356667635" sldId="2147471876"/>
            <ac:spMk id="9" creationId="{151556B2-0CF6-4000-BB65-6CE5A6A982F8}"/>
          </ac:spMkLst>
        </pc:spChg>
        <pc:spChg chg="mod">
          <ac:chgData name="Angela How" userId="5e93c19e-502c-4772-8a36-2243c43d0ac3" providerId="ADAL" clId="{C8D100A8-5DDD-4C31-8667-091D2CC207C3}" dt="2023-08-18T02:26:44.880" v="740" actId="20577"/>
          <ac:spMkLst>
            <pc:docMk/>
            <pc:sldMk cId="3356667635" sldId="2147471876"/>
            <ac:spMk id="11" creationId="{BF5CC7AE-1968-475B-9D20-BEC0EDF3CD5B}"/>
          </ac:spMkLst>
        </pc:spChg>
      </pc:sldChg>
      <pc:sldChg chg="addSp delSp modSp add ord">
        <pc:chgData name="Angela How" userId="5e93c19e-502c-4772-8a36-2243c43d0ac3" providerId="ADAL" clId="{C8D100A8-5DDD-4C31-8667-091D2CC207C3}" dt="2023-08-18T02:50:25.453" v="2289" actId="1076"/>
        <pc:sldMkLst>
          <pc:docMk/>
          <pc:sldMk cId="2312864657" sldId="2147471877"/>
        </pc:sldMkLst>
        <pc:spChg chg="add mod">
          <ac:chgData name="Angela How" userId="5e93c19e-502c-4772-8a36-2243c43d0ac3" providerId="ADAL" clId="{C8D100A8-5DDD-4C31-8667-091D2CC207C3}" dt="2023-08-18T02:45:47.996" v="1986" actId="1076"/>
          <ac:spMkLst>
            <pc:docMk/>
            <pc:sldMk cId="2312864657" sldId="2147471877"/>
            <ac:spMk id="2" creationId="{466F3D96-3D12-427F-ABDD-AAF66DFFC632}"/>
          </ac:spMkLst>
        </pc:spChg>
        <pc:spChg chg="add del mod">
          <ac:chgData name="Angela How" userId="5e93c19e-502c-4772-8a36-2243c43d0ac3" providerId="ADAL" clId="{C8D100A8-5DDD-4C31-8667-091D2CC207C3}" dt="2023-08-18T02:45:39.923" v="1984" actId="478"/>
          <ac:spMkLst>
            <pc:docMk/>
            <pc:sldMk cId="2312864657" sldId="2147471877"/>
            <ac:spMk id="6" creationId="{3AC36A09-1ED6-4007-B94A-CB29BD14D869}"/>
          </ac:spMkLst>
        </pc:spChg>
        <pc:spChg chg="mod">
          <ac:chgData name="Angela How" userId="5e93c19e-502c-4772-8a36-2243c43d0ac3" providerId="ADAL" clId="{C8D100A8-5DDD-4C31-8667-091D2CC207C3}" dt="2023-08-18T02:45:13.677" v="1977" actId="20577"/>
          <ac:spMkLst>
            <pc:docMk/>
            <pc:sldMk cId="2312864657" sldId="2147471877"/>
            <ac:spMk id="9" creationId="{151556B2-0CF6-4000-BB65-6CE5A6A982F8}"/>
          </ac:spMkLst>
        </pc:spChg>
        <pc:spChg chg="mod">
          <ac:chgData name="Angela How" userId="5e93c19e-502c-4772-8a36-2243c43d0ac3" providerId="ADAL" clId="{C8D100A8-5DDD-4C31-8667-091D2CC207C3}" dt="2023-08-18T02:45:32.361" v="1981" actId="6549"/>
          <ac:spMkLst>
            <pc:docMk/>
            <pc:sldMk cId="2312864657" sldId="2147471877"/>
            <ac:spMk id="11" creationId="{BF5CC7AE-1968-475B-9D20-BEC0EDF3CD5B}"/>
          </ac:spMkLst>
        </pc:spChg>
        <pc:picChg chg="add mod">
          <ac:chgData name="Angela How" userId="5e93c19e-502c-4772-8a36-2243c43d0ac3" providerId="ADAL" clId="{C8D100A8-5DDD-4C31-8667-091D2CC207C3}" dt="2023-08-18T02:50:25.453" v="2289" actId="1076"/>
          <ac:picMkLst>
            <pc:docMk/>
            <pc:sldMk cId="2312864657" sldId="2147471877"/>
            <ac:picMk id="3" creationId="{B6F9FC0E-E8F5-4D21-B867-8A45BDEC113F}"/>
          </ac:picMkLst>
        </pc:picChg>
      </pc:sldChg>
      <pc:sldChg chg="addSp delSp modSp add modNotesTx">
        <pc:chgData name="Angela How" userId="5e93c19e-502c-4772-8a36-2243c43d0ac3" providerId="ADAL" clId="{C8D100A8-5DDD-4C31-8667-091D2CC207C3}" dt="2023-08-18T02:58:35.190" v="2422" actId="20577"/>
        <pc:sldMkLst>
          <pc:docMk/>
          <pc:sldMk cId="378095432" sldId="2147471878"/>
        </pc:sldMkLst>
        <pc:spChg chg="mod">
          <ac:chgData name="Angela How" userId="5e93c19e-502c-4772-8a36-2243c43d0ac3" providerId="ADAL" clId="{C8D100A8-5DDD-4C31-8667-091D2CC207C3}" dt="2023-08-18T02:20:48.991" v="452" actId="1076"/>
          <ac:spMkLst>
            <pc:docMk/>
            <pc:sldMk cId="378095432" sldId="2147471878"/>
            <ac:spMk id="3" creationId="{9AF750FC-F87C-44B4-A1BB-867DF1CA81DD}"/>
          </ac:spMkLst>
        </pc:spChg>
        <pc:spChg chg="mod">
          <ac:chgData name="Angela How" userId="5e93c19e-502c-4772-8a36-2243c43d0ac3" providerId="ADAL" clId="{C8D100A8-5DDD-4C31-8667-091D2CC207C3}" dt="2023-08-18T02:58:24.972" v="2392" actId="20577"/>
          <ac:spMkLst>
            <pc:docMk/>
            <pc:sldMk cId="378095432" sldId="2147471878"/>
            <ac:spMk id="4" creationId="{F0398285-A742-4644-A36E-C821D2DA2415}"/>
          </ac:spMkLst>
        </pc:spChg>
        <pc:spChg chg="mod">
          <ac:chgData name="Angela How" userId="5e93c19e-502c-4772-8a36-2243c43d0ac3" providerId="ADAL" clId="{C8D100A8-5DDD-4C31-8667-091D2CC207C3}" dt="2023-08-18T02:20:59.163" v="455" actId="1076"/>
          <ac:spMkLst>
            <pc:docMk/>
            <pc:sldMk cId="378095432" sldId="2147471878"/>
            <ac:spMk id="5" creationId="{44D1ACCC-A1E8-4692-B758-241A5DEBFA5F}"/>
          </ac:spMkLst>
        </pc:spChg>
        <pc:spChg chg="mod">
          <ac:chgData name="Angela How" userId="5e93c19e-502c-4772-8a36-2243c43d0ac3" providerId="ADAL" clId="{C8D100A8-5DDD-4C31-8667-091D2CC207C3}" dt="2023-08-18T02:23:35.345" v="625" actId="14"/>
          <ac:spMkLst>
            <pc:docMk/>
            <pc:sldMk cId="378095432" sldId="2147471878"/>
            <ac:spMk id="6" creationId="{30EA3E2F-F73C-43A1-8B63-6BA39A095CEB}"/>
          </ac:spMkLst>
        </pc:spChg>
        <pc:spChg chg="mod">
          <ac:chgData name="Angela How" userId="5e93c19e-502c-4772-8a36-2243c43d0ac3" providerId="ADAL" clId="{C8D100A8-5DDD-4C31-8667-091D2CC207C3}" dt="2023-08-18T02:19:42.656" v="365" actId="20577"/>
          <ac:spMkLst>
            <pc:docMk/>
            <pc:sldMk cId="378095432" sldId="2147471878"/>
            <ac:spMk id="9" creationId="{151556B2-0CF6-4000-BB65-6CE5A6A982F8}"/>
          </ac:spMkLst>
        </pc:spChg>
        <pc:spChg chg="add mod">
          <ac:chgData name="Angela How" userId="5e93c19e-502c-4772-8a36-2243c43d0ac3" providerId="ADAL" clId="{C8D100A8-5DDD-4C31-8667-091D2CC207C3}" dt="2023-08-18T02:18:30.834" v="333" actId="20577"/>
          <ac:spMkLst>
            <pc:docMk/>
            <pc:sldMk cId="378095432" sldId="2147471878"/>
            <ac:spMk id="10" creationId="{8E055C69-6A4C-4C75-AE48-04D7A51E9F91}"/>
          </ac:spMkLst>
        </pc:spChg>
        <pc:spChg chg="add del mod">
          <ac:chgData name="Angela How" userId="5e93c19e-502c-4772-8a36-2243c43d0ac3" providerId="ADAL" clId="{C8D100A8-5DDD-4C31-8667-091D2CC207C3}" dt="2023-08-18T02:19:19.777" v="345"/>
          <ac:spMkLst>
            <pc:docMk/>
            <pc:sldMk cId="378095432" sldId="2147471878"/>
            <ac:spMk id="11" creationId="{F2308246-068F-4611-8A30-96FFDFC81EED}"/>
          </ac:spMkLst>
        </pc:spChg>
        <pc:spChg chg="add del mod">
          <ac:chgData name="Angela How" userId="5e93c19e-502c-4772-8a36-2243c43d0ac3" providerId="ADAL" clId="{C8D100A8-5DDD-4C31-8667-091D2CC207C3}" dt="2023-08-18T02:58:35.190" v="2422" actId="20577"/>
          <ac:spMkLst>
            <pc:docMk/>
            <pc:sldMk cId="378095432" sldId="2147471878"/>
            <ac:spMk id="12" creationId="{1BD3377E-7811-43B7-A27B-F9D194A54530}"/>
          </ac:spMkLst>
        </pc:spChg>
        <pc:picChg chg="add del mod">
          <ac:chgData name="Angela How" userId="5e93c19e-502c-4772-8a36-2243c43d0ac3" providerId="ADAL" clId="{C8D100A8-5DDD-4C31-8667-091D2CC207C3}" dt="2023-08-18T02:19:19.774" v="343" actId="478"/>
          <ac:picMkLst>
            <pc:docMk/>
            <pc:sldMk cId="378095432" sldId="2147471878"/>
            <ac:picMk id="2" creationId="{18F0179C-3FCF-48D4-B142-807395D30A62}"/>
          </ac:picMkLst>
        </pc:picChg>
      </pc:sldChg>
      <pc:sldChg chg="delSp modSp add modNotesTx">
        <pc:chgData name="Angela How" userId="5e93c19e-502c-4772-8a36-2243c43d0ac3" providerId="ADAL" clId="{C8D100A8-5DDD-4C31-8667-091D2CC207C3}" dt="2023-08-18T02:27:39.557" v="886" actId="20577"/>
        <pc:sldMkLst>
          <pc:docMk/>
          <pc:sldMk cId="2462241599" sldId="2147471879"/>
        </pc:sldMkLst>
        <pc:spChg chg="mod">
          <ac:chgData name="Angela How" userId="5e93c19e-502c-4772-8a36-2243c43d0ac3" providerId="ADAL" clId="{C8D100A8-5DDD-4C31-8667-091D2CC207C3}" dt="2023-08-18T02:27:00.547" v="782" actId="6549"/>
          <ac:spMkLst>
            <pc:docMk/>
            <pc:sldMk cId="2462241599" sldId="2147471879"/>
            <ac:spMk id="9" creationId="{151556B2-0CF6-4000-BB65-6CE5A6A982F8}"/>
          </ac:spMkLst>
        </pc:spChg>
        <pc:spChg chg="mod">
          <ac:chgData name="Angela How" userId="5e93c19e-502c-4772-8a36-2243c43d0ac3" providerId="ADAL" clId="{C8D100A8-5DDD-4C31-8667-091D2CC207C3}" dt="2023-08-18T02:27:25.987" v="823" actId="6549"/>
          <ac:spMkLst>
            <pc:docMk/>
            <pc:sldMk cId="2462241599" sldId="2147471879"/>
            <ac:spMk id="11" creationId="{BF5CC7AE-1968-475B-9D20-BEC0EDF3CD5B}"/>
          </ac:spMkLst>
        </pc:spChg>
        <pc:picChg chg="del">
          <ac:chgData name="Angela How" userId="5e93c19e-502c-4772-8a36-2243c43d0ac3" providerId="ADAL" clId="{C8D100A8-5DDD-4C31-8667-091D2CC207C3}" dt="2023-08-18T02:25:55.732" v="681" actId="478"/>
          <ac:picMkLst>
            <pc:docMk/>
            <pc:sldMk cId="2462241599" sldId="2147471879"/>
            <ac:picMk id="12" creationId="{5BEC6592-1D48-4E97-B1BA-F5E47D69A9E4}"/>
          </ac:picMkLst>
        </pc:picChg>
      </pc:sldChg>
      <pc:sldChg chg="modSp add modNotesTx">
        <pc:chgData name="Angela How" userId="5e93c19e-502c-4772-8a36-2243c43d0ac3" providerId="ADAL" clId="{C8D100A8-5DDD-4C31-8667-091D2CC207C3}" dt="2023-08-18T02:50:59.554" v="2315" actId="5793"/>
        <pc:sldMkLst>
          <pc:docMk/>
          <pc:sldMk cId="2589769858" sldId="2147471880"/>
        </pc:sldMkLst>
        <pc:spChg chg="mod">
          <ac:chgData name="Angela How" userId="5e93c19e-502c-4772-8a36-2243c43d0ac3" providerId="ADAL" clId="{C8D100A8-5DDD-4C31-8667-091D2CC207C3}" dt="2023-08-18T02:50:59.554" v="2315" actId="5793"/>
          <ac:spMkLst>
            <pc:docMk/>
            <pc:sldMk cId="2589769858" sldId="2147471880"/>
            <ac:spMk id="9" creationId="{151556B2-0CF6-4000-BB65-6CE5A6A982F8}"/>
          </ac:spMkLst>
        </pc:spChg>
        <pc:spChg chg="mod">
          <ac:chgData name="Angela How" userId="5e93c19e-502c-4772-8a36-2243c43d0ac3" providerId="ADAL" clId="{C8D100A8-5DDD-4C31-8667-091D2CC207C3}" dt="2023-08-18T02:28:19.026" v="922" actId="20577"/>
          <ac:spMkLst>
            <pc:docMk/>
            <pc:sldMk cId="2589769858" sldId="2147471880"/>
            <ac:spMk id="11" creationId="{BF5CC7AE-1968-475B-9D20-BEC0EDF3CD5B}"/>
          </ac:spMkLst>
        </pc:spChg>
      </pc:sldChg>
      <pc:sldChg chg="modSp add modNotesTx">
        <pc:chgData name="Angela How" userId="5e93c19e-502c-4772-8a36-2243c43d0ac3" providerId="ADAL" clId="{C8D100A8-5DDD-4C31-8667-091D2CC207C3}" dt="2023-08-18T02:33:01.723" v="1574" actId="20577"/>
        <pc:sldMkLst>
          <pc:docMk/>
          <pc:sldMk cId="3415981284" sldId="2147471881"/>
        </pc:sldMkLst>
        <pc:spChg chg="mod">
          <ac:chgData name="Angela How" userId="5e93c19e-502c-4772-8a36-2243c43d0ac3" providerId="ADAL" clId="{C8D100A8-5DDD-4C31-8667-091D2CC207C3}" dt="2023-08-18T02:31:05.995" v="1322" actId="20577"/>
          <ac:spMkLst>
            <pc:docMk/>
            <pc:sldMk cId="3415981284" sldId="2147471881"/>
            <ac:spMk id="9" creationId="{151556B2-0CF6-4000-BB65-6CE5A6A982F8}"/>
          </ac:spMkLst>
        </pc:spChg>
        <pc:spChg chg="mod">
          <ac:chgData name="Angela How" userId="5e93c19e-502c-4772-8a36-2243c43d0ac3" providerId="ADAL" clId="{C8D100A8-5DDD-4C31-8667-091D2CC207C3}" dt="2023-08-18T02:33:01.723" v="1574" actId="20577"/>
          <ac:spMkLst>
            <pc:docMk/>
            <pc:sldMk cId="3415981284" sldId="2147471881"/>
            <ac:spMk id="11" creationId="{BF5CC7AE-1968-475B-9D20-BEC0EDF3CD5B}"/>
          </ac:spMkLst>
        </pc:spChg>
      </pc:sldChg>
      <pc:sldChg chg="addSp delSp modSp add del ord modNotesTx">
        <pc:chgData name="Angela How" userId="5e93c19e-502c-4772-8a36-2243c43d0ac3" providerId="ADAL" clId="{C8D100A8-5DDD-4C31-8667-091D2CC207C3}" dt="2023-08-18T02:50:41.132" v="2292" actId="2696"/>
        <pc:sldMkLst>
          <pc:docMk/>
          <pc:sldMk cId="2307396916" sldId="2147471882"/>
        </pc:sldMkLst>
        <pc:spChg chg="del mod">
          <ac:chgData name="Angela How" userId="5e93c19e-502c-4772-8a36-2243c43d0ac3" providerId="ADAL" clId="{C8D100A8-5DDD-4C31-8667-091D2CC207C3}" dt="2023-08-18T02:42:15.741" v="1896" actId="478"/>
          <ac:spMkLst>
            <pc:docMk/>
            <pc:sldMk cId="2307396916" sldId="2147471882"/>
            <ac:spMk id="9" creationId="{151556B2-0CF6-4000-BB65-6CE5A6A982F8}"/>
          </ac:spMkLst>
        </pc:spChg>
        <pc:spChg chg="add del mod">
          <ac:chgData name="Angela How" userId="5e93c19e-502c-4772-8a36-2243c43d0ac3" providerId="ADAL" clId="{C8D100A8-5DDD-4C31-8667-091D2CC207C3}" dt="2023-08-18T02:42:05.665" v="1893" actId="478"/>
          <ac:spMkLst>
            <pc:docMk/>
            <pc:sldMk cId="2307396916" sldId="2147471882"/>
            <ac:spMk id="10" creationId="{80BE2975-FACA-4F0D-ACE5-10A767A7F348}"/>
          </ac:spMkLst>
        </pc:spChg>
        <pc:spChg chg="add del mod">
          <ac:chgData name="Angela How" userId="5e93c19e-502c-4772-8a36-2243c43d0ac3" providerId="ADAL" clId="{C8D100A8-5DDD-4C31-8667-091D2CC207C3}" dt="2023-08-18T02:42:07.980" v="1894" actId="478"/>
          <ac:spMkLst>
            <pc:docMk/>
            <pc:sldMk cId="2307396916" sldId="2147471882"/>
            <ac:spMk id="11" creationId="{BF5CC7AE-1968-475B-9D20-BEC0EDF3CD5B}"/>
          </ac:spMkLst>
        </pc:spChg>
        <pc:picChg chg="add del mod">
          <ac:chgData name="Angela How" userId="5e93c19e-502c-4772-8a36-2243c43d0ac3" providerId="ADAL" clId="{C8D100A8-5DDD-4C31-8667-091D2CC207C3}" dt="2023-08-18T02:38:29.656" v="1652" actId="478"/>
          <ac:picMkLst>
            <pc:docMk/>
            <pc:sldMk cId="2307396916" sldId="2147471882"/>
            <ac:picMk id="2" creationId="{561A8D41-6CD4-4F83-A686-5096AB7D1CEA}"/>
          </ac:picMkLst>
        </pc:picChg>
        <pc:picChg chg="add del mod">
          <ac:chgData name="Angela How" userId="5e93c19e-502c-4772-8a36-2243c43d0ac3" providerId="ADAL" clId="{C8D100A8-5DDD-4C31-8667-091D2CC207C3}" dt="2023-08-18T02:50:15.583" v="2285"/>
          <ac:picMkLst>
            <pc:docMk/>
            <pc:sldMk cId="2307396916" sldId="2147471882"/>
            <ac:picMk id="3" creationId="{0F834137-A45F-4AC7-B89C-EB94040A9DE1}"/>
          </ac:picMkLst>
        </pc:picChg>
        <pc:picChg chg="del">
          <ac:chgData name="Angela How" userId="5e93c19e-502c-4772-8a36-2243c43d0ac3" providerId="ADAL" clId="{C8D100A8-5DDD-4C31-8667-091D2CC207C3}" dt="2023-08-18T02:42:40.171" v="1900" actId="478"/>
          <ac:picMkLst>
            <pc:docMk/>
            <pc:sldMk cId="2307396916" sldId="2147471882"/>
            <ac:picMk id="8" creationId="{7826D99A-7208-4322-AA5A-CD38313AB959}"/>
          </ac:picMkLst>
        </pc:picChg>
        <pc:picChg chg="add del mod">
          <ac:chgData name="Angela How" userId="5e93c19e-502c-4772-8a36-2243c43d0ac3" providerId="ADAL" clId="{C8D100A8-5DDD-4C31-8667-091D2CC207C3}" dt="2023-08-18T02:42:00.683" v="1890" actId="478"/>
          <ac:picMkLst>
            <pc:docMk/>
            <pc:sldMk cId="2307396916" sldId="2147471882"/>
            <ac:picMk id="12" creationId="{23964875-3FD0-4DF0-9933-8F1F9F19D084}"/>
          </ac:picMkLst>
        </pc:picChg>
      </pc:sldChg>
      <pc:sldChg chg="add">
        <pc:chgData name="Angela How" userId="5e93c19e-502c-4772-8a36-2243c43d0ac3" providerId="ADAL" clId="{C8D100A8-5DDD-4C31-8667-091D2CC207C3}" dt="2023-08-18T02:41:57.719" v="1889"/>
        <pc:sldMkLst>
          <pc:docMk/>
          <pc:sldMk cId="778432385" sldId="2147471883"/>
        </pc:sldMkLst>
      </pc:sldChg>
      <pc:sldChg chg="modSp add">
        <pc:chgData name="Angela How" userId="5e93c19e-502c-4772-8a36-2243c43d0ac3" providerId="ADAL" clId="{C8D100A8-5DDD-4C31-8667-091D2CC207C3}" dt="2023-08-18T02:58:08.729" v="2362" actId="20577"/>
        <pc:sldMkLst>
          <pc:docMk/>
          <pc:sldMk cId="2805635180" sldId="2147471884"/>
        </pc:sldMkLst>
        <pc:spChg chg="mod">
          <ac:chgData name="Angela How" userId="5e93c19e-502c-4772-8a36-2243c43d0ac3" providerId="ADAL" clId="{C8D100A8-5DDD-4C31-8667-091D2CC207C3}" dt="2023-08-18T02:58:08.729" v="2362" actId="20577"/>
          <ac:spMkLst>
            <pc:docMk/>
            <pc:sldMk cId="2805635180" sldId="2147471884"/>
            <ac:spMk id="11" creationId="{BF5CC7AE-1968-475B-9D20-BEC0EDF3CD5B}"/>
          </ac:spMkLst>
        </pc:spChg>
      </pc:sldChg>
      <pc:sldChg chg="delSp modSp add">
        <pc:chgData name="Angela How" userId="5e93c19e-502c-4772-8a36-2243c43d0ac3" providerId="ADAL" clId="{C8D100A8-5DDD-4C31-8667-091D2CC207C3}" dt="2023-08-18T02:49:37.300" v="2275" actId="20577"/>
        <pc:sldMkLst>
          <pc:docMk/>
          <pc:sldMk cId="2993906796" sldId="2147471885"/>
        </pc:sldMkLst>
        <pc:spChg chg="mod">
          <ac:chgData name="Angela How" userId="5e93c19e-502c-4772-8a36-2243c43d0ac3" providerId="ADAL" clId="{C8D100A8-5DDD-4C31-8667-091D2CC207C3}" dt="2023-08-18T02:46:46.827" v="2074" actId="20577"/>
          <ac:spMkLst>
            <pc:docMk/>
            <pc:sldMk cId="2993906796" sldId="2147471885"/>
            <ac:spMk id="9" creationId="{151556B2-0CF6-4000-BB65-6CE5A6A982F8}"/>
          </ac:spMkLst>
        </pc:spChg>
        <pc:spChg chg="del mod">
          <ac:chgData name="Angela How" userId="5e93c19e-502c-4772-8a36-2243c43d0ac3" providerId="ADAL" clId="{C8D100A8-5DDD-4C31-8667-091D2CC207C3}" dt="2023-08-18T02:46:22.966" v="1990" actId="478"/>
          <ac:spMkLst>
            <pc:docMk/>
            <pc:sldMk cId="2993906796" sldId="2147471885"/>
            <ac:spMk id="10" creationId="{80BE2975-FACA-4F0D-ACE5-10A767A7F348}"/>
          </ac:spMkLst>
        </pc:spChg>
        <pc:spChg chg="mod">
          <ac:chgData name="Angela How" userId="5e93c19e-502c-4772-8a36-2243c43d0ac3" providerId="ADAL" clId="{C8D100A8-5DDD-4C31-8667-091D2CC207C3}" dt="2023-08-18T02:49:37.300" v="2275" actId="20577"/>
          <ac:spMkLst>
            <pc:docMk/>
            <pc:sldMk cId="2993906796" sldId="2147471885"/>
            <ac:spMk id="11" creationId="{BF5CC7AE-1968-475B-9D20-BEC0EDF3CD5B}"/>
          </ac:spMkLst>
        </pc:spChg>
        <pc:picChg chg="del">
          <ac:chgData name="Angela How" userId="5e93c19e-502c-4772-8a36-2243c43d0ac3" providerId="ADAL" clId="{C8D100A8-5DDD-4C31-8667-091D2CC207C3}" dt="2023-08-18T02:46:20.064" v="1988" actId="478"/>
          <ac:picMkLst>
            <pc:docMk/>
            <pc:sldMk cId="2993906796" sldId="2147471885"/>
            <ac:picMk id="12" creationId="{23964875-3FD0-4DF0-9933-8F1F9F19D084}"/>
          </ac:picMkLst>
        </pc:picChg>
      </pc:sldChg>
      <pc:sldChg chg="modNotesTx">
        <pc:chgData name="Angela How" userId="5e93c19e-502c-4772-8a36-2243c43d0ac3" providerId="ADAL" clId="{C8D100A8-5DDD-4C31-8667-091D2CC207C3}" dt="2023-08-18T02:54:03.636" v="2318" actId="20577"/>
        <pc:sldMkLst>
          <pc:docMk/>
          <pc:sldMk cId="1816455111" sldId="2147471886"/>
        </pc:sldMkLst>
      </pc:sldChg>
      <pc:sldMasterChg chg="del delSldLayout">
        <pc:chgData name="Angela How" userId="5e93c19e-502c-4772-8a36-2243c43d0ac3" providerId="ADAL" clId="{C8D100A8-5DDD-4C31-8667-091D2CC207C3}" dt="2023-08-18T02:44:58.627" v="1951" actId="2696"/>
        <pc:sldMasterMkLst>
          <pc:docMk/>
          <pc:sldMasterMk cId="3540583980" sldId="2147483660"/>
        </pc:sldMasterMkLst>
        <pc:sldLayoutChg chg="del">
          <pc:chgData name="Angela How" userId="5e93c19e-502c-4772-8a36-2243c43d0ac3" providerId="ADAL" clId="{C8D100A8-5DDD-4C31-8667-091D2CC207C3}" dt="2023-08-18T02:44:58.613" v="1937" actId="2696"/>
          <pc:sldLayoutMkLst>
            <pc:docMk/>
            <pc:sldMasterMk cId="3540583980" sldId="2147483660"/>
            <pc:sldLayoutMk cId="2817724040" sldId="2147483661"/>
          </pc:sldLayoutMkLst>
        </pc:sldLayoutChg>
        <pc:sldLayoutChg chg="del">
          <pc:chgData name="Angela How" userId="5e93c19e-502c-4772-8a36-2243c43d0ac3" providerId="ADAL" clId="{C8D100A8-5DDD-4C31-8667-091D2CC207C3}" dt="2023-08-18T02:44:58.613" v="1938" actId="2696"/>
          <pc:sldLayoutMkLst>
            <pc:docMk/>
            <pc:sldMasterMk cId="3540583980" sldId="2147483660"/>
            <pc:sldLayoutMk cId="3845463961" sldId="2147483662"/>
          </pc:sldLayoutMkLst>
        </pc:sldLayoutChg>
        <pc:sldLayoutChg chg="del">
          <pc:chgData name="Angela How" userId="5e93c19e-502c-4772-8a36-2243c43d0ac3" providerId="ADAL" clId="{C8D100A8-5DDD-4C31-8667-091D2CC207C3}" dt="2023-08-18T02:44:58.613" v="1939" actId="2696"/>
          <pc:sldLayoutMkLst>
            <pc:docMk/>
            <pc:sldMasterMk cId="3540583980" sldId="2147483660"/>
            <pc:sldLayoutMk cId="2815942852" sldId="2147483663"/>
          </pc:sldLayoutMkLst>
        </pc:sldLayoutChg>
        <pc:sldLayoutChg chg="del">
          <pc:chgData name="Angela How" userId="5e93c19e-502c-4772-8a36-2243c43d0ac3" providerId="ADAL" clId="{C8D100A8-5DDD-4C31-8667-091D2CC207C3}" dt="2023-08-18T02:44:58.613" v="1940" actId="2696"/>
          <pc:sldLayoutMkLst>
            <pc:docMk/>
            <pc:sldMasterMk cId="3540583980" sldId="2147483660"/>
            <pc:sldLayoutMk cId="1750720547" sldId="2147483664"/>
          </pc:sldLayoutMkLst>
        </pc:sldLayoutChg>
        <pc:sldLayoutChg chg="del">
          <pc:chgData name="Angela How" userId="5e93c19e-502c-4772-8a36-2243c43d0ac3" providerId="ADAL" clId="{C8D100A8-5DDD-4C31-8667-091D2CC207C3}" dt="2023-08-18T02:44:58.613" v="1941" actId="2696"/>
          <pc:sldLayoutMkLst>
            <pc:docMk/>
            <pc:sldMasterMk cId="3540583980" sldId="2147483660"/>
            <pc:sldLayoutMk cId="3450780806" sldId="2147483665"/>
          </pc:sldLayoutMkLst>
        </pc:sldLayoutChg>
        <pc:sldLayoutChg chg="del">
          <pc:chgData name="Angela How" userId="5e93c19e-502c-4772-8a36-2243c43d0ac3" providerId="ADAL" clId="{C8D100A8-5DDD-4C31-8667-091D2CC207C3}" dt="2023-08-18T02:44:58.613" v="1942" actId="2696"/>
          <pc:sldLayoutMkLst>
            <pc:docMk/>
            <pc:sldMasterMk cId="3540583980" sldId="2147483660"/>
            <pc:sldLayoutMk cId="1271079623" sldId="2147483666"/>
          </pc:sldLayoutMkLst>
        </pc:sldLayoutChg>
        <pc:sldLayoutChg chg="del">
          <pc:chgData name="Angela How" userId="5e93c19e-502c-4772-8a36-2243c43d0ac3" providerId="ADAL" clId="{C8D100A8-5DDD-4C31-8667-091D2CC207C3}" dt="2023-08-18T02:44:58.613" v="1943" actId="2696"/>
          <pc:sldLayoutMkLst>
            <pc:docMk/>
            <pc:sldMasterMk cId="3540583980" sldId="2147483660"/>
            <pc:sldLayoutMk cId="3952802702" sldId="2147483667"/>
          </pc:sldLayoutMkLst>
        </pc:sldLayoutChg>
        <pc:sldLayoutChg chg="del">
          <pc:chgData name="Angela How" userId="5e93c19e-502c-4772-8a36-2243c43d0ac3" providerId="ADAL" clId="{C8D100A8-5DDD-4C31-8667-091D2CC207C3}" dt="2023-08-18T02:44:58.613" v="1944" actId="2696"/>
          <pc:sldLayoutMkLst>
            <pc:docMk/>
            <pc:sldMasterMk cId="3540583980" sldId="2147483660"/>
            <pc:sldLayoutMk cId="3886723855" sldId="2147483668"/>
          </pc:sldLayoutMkLst>
        </pc:sldLayoutChg>
        <pc:sldLayoutChg chg="del">
          <pc:chgData name="Angela How" userId="5e93c19e-502c-4772-8a36-2243c43d0ac3" providerId="ADAL" clId="{C8D100A8-5DDD-4C31-8667-091D2CC207C3}" dt="2023-08-18T02:44:58.613" v="1945" actId="2696"/>
          <pc:sldLayoutMkLst>
            <pc:docMk/>
            <pc:sldMasterMk cId="3540583980" sldId="2147483660"/>
            <pc:sldLayoutMk cId="500060316" sldId="2147483669"/>
          </pc:sldLayoutMkLst>
        </pc:sldLayoutChg>
        <pc:sldLayoutChg chg="del">
          <pc:chgData name="Angela How" userId="5e93c19e-502c-4772-8a36-2243c43d0ac3" providerId="ADAL" clId="{C8D100A8-5DDD-4C31-8667-091D2CC207C3}" dt="2023-08-18T02:44:58.613" v="1946" actId="2696"/>
          <pc:sldLayoutMkLst>
            <pc:docMk/>
            <pc:sldMasterMk cId="3540583980" sldId="2147483660"/>
            <pc:sldLayoutMk cId="2791108711" sldId="2147483670"/>
          </pc:sldLayoutMkLst>
        </pc:sldLayoutChg>
        <pc:sldLayoutChg chg="del">
          <pc:chgData name="Angela How" userId="5e93c19e-502c-4772-8a36-2243c43d0ac3" providerId="ADAL" clId="{C8D100A8-5DDD-4C31-8667-091D2CC207C3}" dt="2023-08-18T02:44:58.622" v="1947" actId="2696"/>
          <pc:sldLayoutMkLst>
            <pc:docMk/>
            <pc:sldMasterMk cId="3540583980" sldId="2147483660"/>
            <pc:sldLayoutMk cId="451791056" sldId="2147483671"/>
          </pc:sldLayoutMkLst>
        </pc:sldLayoutChg>
        <pc:sldLayoutChg chg="del">
          <pc:chgData name="Angela How" userId="5e93c19e-502c-4772-8a36-2243c43d0ac3" providerId="ADAL" clId="{C8D100A8-5DDD-4C31-8667-091D2CC207C3}" dt="2023-08-18T02:44:58.623" v="1948" actId="2696"/>
          <pc:sldLayoutMkLst>
            <pc:docMk/>
            <pc:sldMasterMk cId="3540583980" sldId="2147483660"/>
            <pc:sldLayoutMk cId="3249447384" sldId="2147483672"/>
          </pc:sldLayoutMkLst>
        </pc:sldLayoutChg>
        <pc:sldLayoutChg chg="del">
          <pc:chgData name="Angela How" userId="5e93c19e-502c-4772-8a36-2243c43d0ac3" providerId="ADAL" clId="{C8D100A8-5DDD-4C31-8667-091D2CC207C3}" dt="2023-08-18T02:44:58.623" v="1949" actId="2696"/>
          <pc:sldLayoutMkLst>
            <pc:docMk/>
            <pc:sldMasterMk cId="3540583980" sldId="2147483660"/>
            <pc:sldLayoutMk cId="2899261230" sldId="2147483673"/>
          </pc:sldLayoutMkLst>
        </pc:sldLayoutChg>
        <pc:sldLayoutChg chg="del">
          <pc:chgData name="Angela How" userId="5e93c19e-502c-4772-8a36-2243c43d0ac3" providerId="ADAL" clId="{C8D100A8-5DDD-4C31-8667-091D2CC207C3}" dt="2023-08-18T02:44:58.623" v="1950" actId="2696"/>
          <pc:sldLayoutMkLst>
            <pc:docMk/>
            <pc:sldMasterMk cId="3540583980" sldId="2147483660"/>
            <pc:sldLayoutMk cId="3714233541" sldId="2147483674"/>
          </pc:sldLayoutMkLst>
        </pc:sldLayoutChg>
      </pc:sldMasterChg>
      <pc:sldMasterChg chg="del delSldLayout">
        <pc:chgData name="Angela How" userId="5e93c19e-502c-4772-8a36-2243c43d0ac3" providerId="ADAL" clId="{C8D100A8-5DDD-4C31-8667-091D2CC207C3}" dt="2023-08-18T02:49:55.810" v="2284" actId="2696"/>
        <pc:sldMasterMkLst>
          <pc:docMk/>
          <pc:sldMasterMk cId="1834257328" sldId="2147483675"/>
        </pc:sldMasterMkLst>
        <pc:sldLayoutChg chg="del">
          <pc:chgData name="Angela How" userId="5e93c19e-502c-4772-8a36-2243c43d0ac3" providerId="ADAL" clId="{C8D100A8-5DDD-4C31-8667-091D2CC207C3}" dt="2023-08-18T02:49:55.810" v="2277" actId="2696"/>
          <pc:sldLayoutMkLst>
            <pc:docMk/>
            <pc:sldMasterMk cId="1834257328" sldId="2147483675"/>
            <pc:sldLayoutMk cId="762290747" sldId="2147483676"/>
          </pc:sldLayoutMkLst>
        </pc:sldLayoutChg>
        <pc:sldLayoutChg chg="del">
          <pc:chgData name="Angela How" userId="5e93c19e-502c-4772-8a36-2243c43d0ac3" providerId="ADAL" clId="{C8D100A8-5DDD-4C31-8667-091D2CC207C3}" dt="2023-08-18T02:49:55.810" v="2278" actId="2696"/>
          <pc:sldLayoutMkLst>
            <pc:docMk/>
            <pc:sldMasterMk cId="1834257328" sldId="2147483675"/>
            <pc:sldLayoutMk cId="1290964773" sldId="2147483677"/>
          </pc:sldLayoutMkLst>
        </pc:sldLayoutChg>
        <pc:sldLayoutChg chg="del">
          <pc:chgData name="Angela How" userId="5e93c19e-502c-4772-8a36-2243c43d0ac3" providerId="ADAL" clId="{C8D100A8-5DDD-4C31-8667-091D2CC207C3}" dt="2023-08-18T02:49:55.810" v="2279" actId="2696"/>
          <pc:sldLayoutMkLst>
            <pc:docMk/>
            <pc:sldMasterMk cId="1834257328" sldId="2147483675"/>
            <pc:sldLayoutMk cId="507182929" sldId="2147483678"/>
          </pc:sldLayoutMkLst>
        </pc:sldLayoutChg>
        <pc:sldLayoutChg chg="del">
          <pc:chgData name="Angela How" userId="5e93c19e-502c-4772-8a36-2243c43d0ac3" providerId="ADAL" clId="{C8D100A8-5DDD-4C31-8667-091D2CC207C3}" dt="2023-08-18T02:49:55.810" v="2280" actId="2696"/>
          <pc:sldLayoutMkLst>
            <pc:docMk/>
            <pc:sldMasterMk cId="1834257328" sldId="2147483675"/>
            <pc:sldLayoutMk cId="2129590230" sldId="2147483679"/>
          </pc:sldLayoutMkLst>
        </pc:sldLayoutChg>
        <pc:sldLayoutChg chg="del">
          <pc:chgData name="Angela How" userId="5e93c19e-502c-4772-8a36-2243c43d0ac3" providerId="ADAL" clId="{C8D100A8-5DDD-4C31-8667-091D2CC207C3}" dt="2023-08-18T02:49:55.810" v="2281" actId="2696"/>
          <pc:sldLayoutMkLst>
            <pc:docMk/>
            <pc:sldMasterMk cId="1834257328" sldId="2147483675"/>
            <pc:sldLayoutMk cId="1976485835" sldId="2147483680"/>
          </pc:sldLayoutMkLst>
        </pc:sldLayoutChg>
        <pc:sldLayoutChg chg="del">
          <pc:chgData name="Angela How" userId="5e93c19e-502c-4772-8a36-2243c43d0ac3" providerId="ADAL" clId="{C8D100A8-5DDD-4C31-8667-091D2CC207C3}" dt="2023-08-18T02:49:55.810" v="2282" actId="2696"/>
          <pc:sldLayoutMkLst>
            <pc:docMk/>
            <pc:sldMasterMk cId="1834257328" sldId="2147483675"/>
            <pc:sldLayoutMk cId="4052388175" sldId="2147483681"/>
          </pc:sldLayoutMkLst>
        </pc:sldLayoutChg>
        <pc:sldLayoutChg chg="del">
          <pc:chgData name="Angela How" userId="5e93c19e-502c-4772-8a36-2243c43d0ac3" providerId="ADAL" clId="{C8D100A8-5DDD-4C31-8667-091D2CC207C3}" dt="2023-08-18T02:49:55.810" v="2283" actId="2696"/>
          <pc:sldLayoutMkLst>
            <pc:docMk/>
            <pc:sldMasterMk cId="1834257328" sldId="2147483675"/>
            <pc:sldLayoutMk cId="109541498" sldId="214748368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C5057-E152-481E-BE26-6332F1E6758D}"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167428F4-FA60-4830-94C4-2811BA09BFFA}">
      <dgm:prSet phldrT="[Text]" phldr="0"/>
      <dgm:spPr/>
      <dgm:t>
        <a:bodyPr/>
        <a:lstStyle/>
        <a:p>
          <a:pPr>
            <a:lnSpc>
              <a:spcPct val="100000"/>
            </a:lnSpc>
            <a:defRPr b="1"/>
          </a:pPr>
          <a:r>
            <a:rPr lang="en-AU" b="1" dirty="0">
              <a:solidFill>
                <a:srgbClr val="003D69"/>
              </a:solidFill>
              <a:latin typeface="Calibri"/>
              <a:cs typeface="Calibri"/>
            </a:rPr>
            <a:t>PRACTICES/AMS</a:t>
          </a:r>
          <a:endParaRPr lang="en-US" dirty="0">
            <a:solidFill>
              <a:srgbClr val="003D69"/>
            </a:solidFill>
          </a:endParaRPr>
        </a:p>
      </dgm:t>
    </dgm:pt>
    <dgm:pt modelId="{A8D8A8AE-B7F3-428A-9E30-9267BD96B464}" type="parTrans" cxnId="{EE538FD6-3547-46F7-A6DF-2B15FB75CB5F}">
      <dgm:prSet/>
      <dgm:spPr/>
      <dgm:t>
        <a:bodyPr/>
        <a:lstStyle/>
        <a:p>
          <a:endParaRPr lang="en-US"/>
        </a:p>
      </dgm:t>
    </dgm:pt>
    <dgm:pt modelId="{506E58FF-2826-4216-B795-0E791FAD0B06}" type="sibTrans" cxnId="{EE538FD6-3547-46F7-A6DF-2B15FB75CB5F}">
      <dgm:prSet/>
      <dgm:spPr/>
      <dgm:t>
        <a:bodyPr/>
        <a:lstStyle/>
        <a:p>
          <a:endParaRPr lang="en-US"/>
        </a:p>
      </dgm:t>
    </dgm:pt>
    <dgm:pt modelId="{7FA66800-3C9D-4A5F-AEA6-991F5403AC00}">
      <dgm:prSet phldrT="[Text]" phldr="0" custT="1"/>
      <dgm:spPr/>
      <dgm:t>
        <a:bodyPr/>
        <a:lstStyle/>
        <a:p>
          <a:pPr>
            <a:lnSpc>
              <a:spcPct val="100000"/>
            </a:lnSpc>
          </a:pPr>
          <a:r>
            <a:rPr lang="en-US" sz="1800" dirty="0">
              <a:solidFill>
                <a:srgbClr val="003D69"/>
              </a:solidFill>
              <a:latin typeface="Calibri"/>
              <a:cs typeface="Calibri"/>
            </a:rPr>
            <a:t>Registration opened </a:t>
          </a:r>
          <a:r>
            <a:rPr lang="en-US" sz="1800" b="1" dirty="0">
              <a:solidFill>
                <a:srgbClr val="003D69"/>
              </a:solidFill>
              <a:latin typeface="Calibri"/>
              <a:cs typeface="Calibri"/>
            </a:rPr>
            <a:t>1 July 2023</a:t>
          </a:r>
          <a:endParaRPr lang="en-US" sz="1800" dirty="0">
            <a:solidFill>
              <a:srgbClr val="003D69"/>
            </a:solidFill>
          </a:endParaRPr>
        </a:p>
      </dgm:t>
    </dgm:pt>
    <dgm:pt modelId="{624EECF3-F83B-44F1-8642-FECDF4ED096B}" type="parTrans" cxnId="{0199BD45-2E15-4BD3-8526-B66700B9FCD9}">
      <dgm:prSet/>
      <dgm:spPr/>
      <dgm:t>
        <a:bodyPr/>
        <a:lstStyle/>
        <a:p>
          <a:endParaRPr lang="en-US"/>
        </a:p>
      </dgm:t>
    </dgm:pt>
    <dgm:pt modelId="{08CAA7C7-3662-481A-BB3D-459A76BA1AAB}" type="sibTrans" cxnId="{0199BD45-2E15-4BD3-8526-B66700B9FCD9}">
      <dgm:prSet/>
      <dgm:spPr/>
      <dgm:t>
        <a:bodyPr/>
        <a:lstStyle/>
        <a:p>
          <a:endParaRPr lang="en-US"/>
        </a:p>
      </dgm:t>
    </dgm:pt>
    <dgm:pt modelId="{BD70A8C8-F037-4318-8A37-898AA78B49B5}">
      <dgm:prSet phldrT="[Text]" phldr="0" custT="1"/>
      <dgm:spPr/>
      <dgm:t>
        <a:bodyPr/>
        <a:lstStyle/>
        <a:p>
          <a:pPr>
            <a:lnSpc>
              <a:spcPct val="100000"/>
            </a:lnSpc>
          </a:pPr>
          <a:r>
            <a:rPr lang="en-US" sz="1800" dirty="0">
              <a:solidFill>
                <a:srgbClr val="003D69"/>
              </a:solidFill>
              <a:latin typeface="Calibri"/>
              <a:cs typeface="Calibri"/>
            </a:rPr>
            <a:t>Accredited or working towards accreditation </a:t>
          </a:r>
        </a:p>
        <a:p>
          <a:pPr>
            <a:lnSpc>
              <a:spcPct val="100000"/>
            </a:lnSpc>
          </a:pPr>
          <a:r>
            <a:rPr lang="en-US" sz="1800" dirty="0">
              <a:solidFill>
                <a:srgbClr val="003D69"/>
              </a:solidFill>
              <a:latin typeface="Calibri"/>
              <a:cs typeface="Calibri"/>
            </a:rPr>
            <a:t>(and other certain exemptions)</a:t>
          </a:r>
        </a:p>
      </dgm:t>
    </dgm:pt>
    <dgm:pt modelId="{53446104-CD2B-436E-8048-A1753604738E}" type="parTrans" cxnId="{22BFB605-202C-452A-8341-36C2AEAC1EAF}">
      <dgm:prSet/>
      <dgm:spPr/>
      <dgm:t>
        <a:bodyPr/>
        <a:lstStyle/>
        <a:p>
          <a:endParaRPr lang="en-US"/>
        </a:p>
      </dgm:t>
    </dgm:pt>
    <dgm:pt modelId="{2DB1227F-7C4C-41EA-8E9F-4320D915A92A}" type="sibTrans" cxnId="{22BFB605-202C-452A-8341-36C2AEAC1EAF}">
      <dgm:prSet/>
      <dgm:spPr/>
      <dgm:t>
        <a:bodyPr/>
        <a:lstStyle/>
        <a:p>
          <a:endParaRPr lang="en-US"/>
        </a:p>
      </dgm:t>
    </dgm:pt>
    <dgm:pt modelId="{7EB1E1E1-2A96-44AB-8DD2-D988D44E833A}">
      <dgm:prSet phldrT="[Text]" phldr="0"/>
      <dgm:spPr/>
      <dgm:t>
        <a:bodyPr/>
        <a:lstStyle/>
        <a:p>
          <a:pPr>
            <a:lnSpc>
              <a:spcPct val="100000"/>
            </a:lnSpc>
            <a:defRPr b="1"/>
          </a:pPr>
          <a:r>
            <a:rPr lang="en-AU" b="1" dirty="0">
              <a:solidFill>
                <a:srgbClr val="003D69"/>
              </a:solidFill>
              <a:latin typeface="Calibri"/>
              <a:cs typeface="Calibri"/>
            </a:rPr>
            <a:t>PROVIDERS</a:t>
          </a:r>
          <a:endParaRPr lang="en-US" dirty="0">
            <a:solidFill>
              <a:srgbClr val="003D69"/>
            </a:solidFill>
          </a:endParaRPr>
        </a:p>
      </dgm:t>
    </dgm:pt>
    <dgm:pt modelId="{4F1A9161-CE23-47C8-9C41-FC25A1A13A7A}" type="parTrans" cxnId="{14404E4C-C8A4-4B53-8297-E12ED75E12BF}">
      <dgm:prSet/>
      <dgm:spPr/>
      <dgm:t>
        <a:bodyPr/>
        <a:lstStyle/>
        <a:p>
          <a:endParaRPr lang="en-US"/>
        </a:p>
      </dgm:t>
    </dgm:pt>
    <dgm:pt modelId="{648EF470-B465-44AC-8440-CD6A181D80B4}" type="sibTrans" cxnId="{14404E4C-C8A4-4B53-8297-E12ED75E12BF}">
      <dgm:prSet/>
      <dgm:spPr/>
      <dgm:t>
        <a:bodyPr/>
        <a:lstStyle/>
        <a:p>
          <a:endParaRPr lang="en-US"/>
        </a:p>
      </dgm:t>
    </dgm:pt>
    <dgm:pt modelId="{E32D3642-7C69-4815-9EB0-9CCCDF737B95}">
      <dgm:prSet phldrT="[Text]" phldr="0" custT="1"/>
      <dgm:spPr/>
      <dgm:t>
        <a:bodyPr/>
        <a:lstStyle/>
        <a:p>
          <a:pPr>
            <a:lnSpc>
              <a:spcPct val="100000"/>
            </a:lnSpc>
          </a:pPr>
          <a:r>
            <a:rPr lang="en-US" sz="1800" dirty="0">
              <a:solidFill>
                <a:srgbClr val="003D69"/>
              </a:solidFill>
              <a:latin typeface="Calibri"/>
              <a:cs typeface="Calibri"/>
            </a:rPr>
            <a:t>Registration opened </a:t>
          </a:r>
          <a:r>
            <a:rPr lang="en-US" sz="1800" b="1" dirty="0">
              <a:solidFill>
                <a:srgbClr val="003D69"/>
              </a:solidFill>
              <a:latin typeface="Calibri"/>
              <a:cs typeface="Calibri"/>
            </a:rPr>
            <a:t>1 July 2023</a:t>
          </a:r>
          <a:endParaRPr lang="en-US" sz="1800" dirty="0">
            <a:solidFill>
              <a:srgbClr val="003D69"/>
            </a:solidFill>
          </a:endParaRPr>
        </a:p>
      </dgm:t>
    </dgm:pt>
    <dgm:pt modelId="{01BD9CF1-7C93-4444-9955-67E8A430F939}" type="parTrans" cxnId="{05E0C90F-D4E5-4DB0-A14C-D4DF4D731F20}">
      <dgm:prSet/>
      <dgm:spPr/>
      <dgm:t>
        <a:bodyPr/>
        <a:lstStyle/>
        <a:p>
          <a:endParaRPr lang="en-US"/>
        </a:p>
      </dgm:t>
    </dgm:pt>
    <dgm:pt modelId="{5D7467DB-024C-4BEB-AB2F-E96928A4A8C7}" type="sibTrans" cxnId="{05E0C90F-D4E5-4DB0-A14C-D4DF4D731F20}">
      <dgm:prSet/>
      <dgm:spPr/>
      <dgm:t>
        <a:bodyPr/>
        <a:lstStyle/>
        <a:p>
          <a:endParaRPr lang="en-US"/>
        </a:p>
      </dgm:t>
    </dgm:pt>
    <dgm:pt modelId="{280EB7A8-D18E-49ED-9499-7BA91E7F9AA2}">
      <dgm:prSet phldrT="[Text]" phldr="0" custT="1"/>
      <dgm:spPr/>
      <dgm:t>
        <a:bodyPr/>
        <a:lstStyle/>
        <a:p>
          <a:pPr>
            <a:lnSpc>
              <a:spcPct val="100000"/>
            </a:lnSpc>
          </a:pPr>
          <a:r>
            <a:rPr lang="en-US" sz="1800" dirty="0">
              <a:solidFill>
                <a:srgbClr val="003D69"/>
              </a:solidFill>
              <a:latin typeface="Calibri"/>
              <a:cs typeface="Calibri"/>
            </a:rPr>
            <a:t>Registered GP and practice will be visible in My Health Record</a:t>
          </a:r>
          <a:endParaRPr lang="en-US" sz="1800" dirty="0">
            <a:solidFill>
              <a:srgbClr val="003D69"/>
            </a:solidFill>
          </a:endParaRPr>
        </a:p>
      </dgm:t>
    </dgm:pt>
    <dgm:pt modelId="{8CF65AE2-71CF-484F-AA2C-1FB61B9BDFB0}" type="parTrans" cxnId="{274B2087-C01F-4556-AEE8-AD53F04C154E}">
      <dgm:prSet/>
      <dgm:spPr/>
      <dgm:t>
        <a:bodyPr/>
        <a:lstStyle/>
        <a:p>
          <a:endParaRPr lang="en-US"/>
        </a:p>
      </dgm:t>
    </dgm:pt>
    <dgm:pt modelId="{1FB3B45A-9A6C-4517-82CF-5F65150A0A51}" type="sibTrans" cxnId="{274B2087-C01F-4556-AEE8-AD53F04C154E}">
      <dgm:prSet/>
      <dgm:spPr/>
      <dgm:t>
        <a:bodyPr/>
        <a:lstStyle/>
        <a:p>
          <a:endParaRPr lang="en-US"/>
        </a:p>
      </dgm:t>
    </dgm:pt>
    <dgm:pt modelId="{BB42399F-0EB1-448C-B93E-913A21F8CA4D}">
      <dgm:prSet phldrT="[Text]" phldr="0" custT="1"/>
      <dgm:spPr/>
      <dgm:t>
        <a:bodyPr/>
        <a:lstStyle/>
        <a:p>
          <a:pPr>
            <a:lnSpc>
              <a:spcPct val="100000"/>
            </a:lnSpc>
          </a:pPr>
          <a:r>
            <a:rPr lang="en-US" sz="1800" dirty="0">
              <a:solidFill>
                <a:srgbClr val="003D69"/>
              </a:solidFill>
              <a:latin typeface="Calibri"/>
              <a:cs typeface="Calibri"/>
            </a:rPr>
            <a:t>Must work at MyMedicare eligible practice</a:t>
          </a:r>
        </a:p>
        <a:p>
          <a:pPr>
            <a:lnSpc>
              <a:spcPct val="100000"/>
            </a:lnSpc>
          </a:pPr>
          <a:r>
            <a:rPr lang="en-US" sz="1800" dirty="0">
              <a:solidFill>
                <a:srgbClr val="003D69"/>
              </a:solidFill>
              <a:latin typeface="Calibri"/>
              <a:cs typeface="Calibri"/>
            </a:rPr>
            <a:t>*exemptions available for providers delivering services through mobile and outreach (rural, residential aged care, disability residential settings, First Nations people and those experiencing homelessness.</a:t>
          </a:r>
        </a:p>
      </dgm:t>
    </dgm:pt>
    <dgm:pt modelId="{1A12186F-1E94-4E6C-AEDF-6478CEB55EBA}" type="parTrans" cxnId="{C99F4791-9E41-400F-98FA-7DEC9045FC63}">
      <dgm:prSet/>
      <dgm:spPr/>
      <dgm:t>
        <a:bodyPr/>
        <a:lstStyle/>
        <a:p>
          <a:endParaRPr lang="en-US"/>
        </a:p>
      </dgm:t>
    </dgm:pt>
    <dgm:pt modelId="{00095850-9E52-4771-9597-B4A4615BB2BF}" type="sibTrans" cxnId="{C99F4791-9E41-400F-98FA-7DEC9045FC63}">
      <dgm:prSet/>
      <dgm:spPr/>
      <dgm:t>
        <a:bodyPr/>
        <a:lstStyle/>
        <a:p>
          <a:endParaRPr lang="en-US"/>
        </a:p>
      </dgm:t>
    </dgm:pt>
    <dgm:pt modelId="{D2230A7B-30D5-4021-B747-BD2317713AC5}">
      <dgm:prSet phldrT="[Text]" phldr="0"/>
      <dgm:spPr/>
      <dgm:t>
        <a:bodyPr/>
        <a:lstStyle/>
        <a:p>
          <a:pPr>
            <a:lnSpc>
              <a:spcPct val="100000"/>
            </a:lnSpc>
            <a:defRPr b="1"/>
          </a:pPr>
          <a:r>
            <a:rPr lang="en-AU" b="1" dirty="0">
              <a:solidFill>
                <a:srgbClr val="003D69"/>
              </a:solidFill>
              <a:latin typeface="Calibri"/>
              <a:cs typeface="Calibri"/>
            </a:rPr>
            <a:t>PATIENTS</a:t>
          </a:r>
          <a:endParaRPr lang="en-US" dirty="0">
            <a:solidFill>
              <a:srgbClr val="003D69"/>
            </a:solidFill>
          </a:endParaRPr>
        </a:p>
      </dgm:t>
    </dgm:pt>
    <dgm:pt modelId="{C2AD24FE-A418-4FCB-B5E7-525EC071BCBA}" type="parTrans" cxnId="{BCCF03FD-C2A6-426D-9A08-70E4787769EA}">
      <dgm:prSet/>
      <dgm:spPr/>
      <dgm:t>
        <a:bodyPr/>
        <a:lstStyle/>
        <a:p>
          <a:endParaRPr lang="en-AU"/>
        </a:p>
      </dgm:t>
    </dgm:pt>
    <dgm:pt modelId="{D3E79F35-938F-4DE1-A464-4A13CDB9FCC2}" type="sibTrans" cxnId="{BCCF03FD-C2A6-426D-9A08-70E4787769EA}">
      <dgm:prSet/>
      <dgm:spPr/>
      <dgm:t>
        <a:bodyPr/>
        <a:lstStyle/>
        <a:p>
          <a:endParaRPr lang="en-AU"/>
        </a:p>
      </dgm:t>
    </dgm:pt>
    <dgm:pt modelId="{824E0F66-E27D-4169-94D9-2D87100F3355}">
      <dgm:prSet phldr="0" custT="1"/>
      <dgm:spPr/>
      <dgm:t>
        <a:bodyPr/>
        <a:lstStyle/>
        <a:p>
          <a:pPr>
            <a:lnSpc>
              <a:spcPct val="100000"/>
            </a:lnSpc>
          </a:pPr>
          <a:r>
            <a:rPr lang="en-US" sz="1800" dirty="0">
              <a:solidFill>
                <a:srgbClr val="003D69"/>
              </a:solidFill>
              <a:latin typeface="Calibri"/>
              <a:cs typeface="Calibri"/>
            </a:rPr>
            <a:t>Registration opened</a:t>
          </a:r>
          <a:r>
            <a:rPr lang="en-US" sz="1800" b="1" dirty="0">
              <a:solidFill>
                <a:srgbClr val="003D69"/>
              </a:solidFill>
              <a:latin typeface="Calibri"/>
              <a:cs typeface="Calibri"/>
            </a:rPr>
            <a:t> 1 October 2023</a:t>
          </a:r>
          <a:endParaRPr lang="en-US" sz="1800" dirty="0">
            <a:solidFill>
              <a:srgbClr val="003D69"/>
            </a:solidFill>
            <a:latin typeface="Calibri Light" panose="020F0302020204030204"/>
          </a:endParaRPr>
        </a:p>
      </dgm:t>
    </dgm:pt>
    <dgm:pt modelId="{358ECA96-0DBF-426B-B408-E3E41A2855B5}" type="parTrans" cxnId="{4C26A3AB-81A5-4D64-85A5-47E88A1ED137}">
      <dgm:prSet/>
      <dgm:spPr/>
      <dgm:t>
        <a:bodyPr/>
        <a:lstStyle/>
        <a:p>
          <a:endParaRPr lang="en-AU"/>
        </a:p>
      </dgm:t>
    </dgm:pt>
    <dgm:pt modelId="{D36A55D5-33F6-484F-836D-B93337E66DCB}" type="sibTrans" cxnId="{4C26A3AB-81A5-4D64-85A5-47E88A1ED137}">
      <dgm:prSet/>
      <dgm:spPr/>
      <dgm:t>
        <a:bodyPr/>
        <a:lstStyle/>
        <a:p>
          <a:endParaRPr lang="en-AU"/>
        </a:p>
      </dgm:t>
    </dgm:pt>
    <dgm:pt modelId="{5F067475-6891-4B6F-A4DD-34E6BF01C4BB}">
      <dgm:prSet phldr="0" custT="1"/>
      <dgm:spPr/>
      <dgm:t>
        <a:bodyPr/>
        <a:lstStyle/>
        <a:p>
          <a:pPr>
            <a:lnSpc>
              <a:spcPct val="100000"/>
            </a:lnSpc>
          </a:pPr>
          <a:r>
            <a:rPr lang="en-US" sz="1800" dirty="0">
              <a:solidFill>
                <a:srgbClr val="003D69"/>
              </a:solidFill>
              <a:latin typeface="Calibri"/>
              <a:cs typeface="Calibri"/>
            </a:rPr>
            <a:t>Medicare card or DVA veteran card</a:t>
          </a:r>
        </a:p>
      </dgm:t>
    </dgm:pt>
    <dgm:pt modelId="{0A6B2756-1AF1-499F-AD4C-CAAF2EFE9BB4}" type="parTrans" cxnId="{51975E23-B5E1-4C99-A1E9-93F234EDC58E}">
      <dgm:prSet/>
      <dgm:spPr/>
      <dgm:t>
        <a:bodyPr/>
        <a:lstStyle/>
        <a:p>
          <a:endParaRPr lang="en-AU"/>
        </a:p>
      </dgm:t>
    </dgm:pt>
    <dgm:pt modelId="{62DD70F3-8BAB-43BC-9DF1-BB4B181A3A43}" type="sibTrans" cxnId="{51975E23-B5E1-4C99-A1E9-93F234EDC58E}">
      <dgm:prSet/>
      <dgm:spPr/>
      <dgm:t>
        <a:bodyPr/>
        <a:lstStyle/>
        <a:p>
          <a:endParaRPr lang="en-AU"/>
        </a:p>
      </dgm:t>
    </dgm:pt>
    <dgm:pt modelId="{83D054A5-5717-4B78-8F53-AF8620A32883}">
      <dgm:prSet phldr="0" custT="1"/>
      <dgm:spPr/>
      <dgm:t>
        <a:bodyPr/>
        <a:lstStyle/>
        <a:p>
          <a:pPr>
            <a:lnSpc>
              <a:spcPct val="100000"/>
            </a:lnSpc>
          </a:pPr>
          <a:r>
            <a:rPr lang="en-US" sz="1800" dirty="0">
              <a:solidFill>
                <a:srgbClr val="003D69"/>
              </a:solidFill>
              <a:latin typeface="Calibri"/>
              <a:cs typeface="Calibri"/>
            </a:rPr>
            <a:t>Can register themselves online (MyGov) or be assisted by the practice</a:t>
          </a:r>
          <a:endParaRPr lang="en-US" sz="1800" dirty="0">
            <a:solidFill>
              <a:srgbClr val="003D69"/>
            </a:solidFill>
            <a:latin typeface="Calibri Light" panose="020F0302020204030204"/>
          </a:endParaRPr>
        </a:p>
      </dgm:t>
    </dgm:pt>
    <dgm:pt modelId="{7BA686DF-2144-44DC-BB1A-21BFCD78F1A9}" type="parTrans" cxnId="{1097439E-B0A2-45F8-8A60-4071C2893336}">
      <dgm:prSet/>
      <dgm:spPr/>
      <dgm:t>
        <a:bodyPr/>
        <a:lstStyle/>
        <a:p>
          <a:endParaRPr lang="en-AU"/>
        </a:p>
      </dgm:t>
    </dgm:pt>
    <dgm:pt modelId="{49C45278-F49E-4766-BD8C-61B41F391253}" type="sibTrans" cxnId="{1097439E-B0A2-45F8-8A60-4071C2893336}">
      <dgm:prSet/>
      <dgm:spPr/>
      <dgm:t>
        <a:bodyPr/>
        <a:lstStyle/>
        <a:p>
          <a:endParaRPr lang="en-AU"/>
        </a:p>
      </dgm:t>
    </dgm:pt>
    <dgm:pt modelId="{9E1374CC-3B7E-4D0C-BED1-669DEF4961E9}">
      <dgm:prSet phldr="0" custT="1"/>
      <dgm:spPr/>
      <dgm:t>
        <a:bodyPr/>
        <a:lstStyle/>
        <a:p>
          <a:pPr>
            <a:lnSpc>
              <a:spcPct val="100000"/>
            </a:lnSpc>
          </a:pPr>
          <a:r>
            <a:rPr lang="en-US" sz="1800" b="0" dirty="0">
              <a:solidFill>
                <a:srgbClr val="003D69"/>
              </a:solidFill>
              <a:latin typeface="Calibri"/>
              <a:cs typeface="Calibri"/>
            </a:rPr>
            <a:t>MMM 6-7, AMS/ACCHOS 1 visit in 12 months</a:t>
          </a:r>
          <a:endParaRPr lang="en-US" sz="1800" dirty="0">
            <a:solidFill>
              <a:srgbClr val="003D69"/>
            </a:solidFill>
          </a:endParaRPr>
        </a:p>
      </dgm:t>
    </dgm:pt>
    <dgm:pt modelId="{A50E92D3-7B36-4286-80A8-19149342CDAA}" type="parTrans" cxnId="{61ACBF6B-B94D-43A3-A620-977E43F8543B}">
      <dgm:prSet/>
      <dgm:spPr/>
      <dgm:t>
        <a:bodyPr/>
        <a:lstStyle/>
        <a:p>
          <a:endParaRPr lang="en-AU"/>
        </a:p>
      </dgm:t>
    </dgm:pt>
    <dgm:pt modelId="{C867577B-7DB0-4082-B4AA-9E1F2B5F3C36}" type="sibTrans" cxnId="{61ACBF6B-B94D-43A3-A620-977E43F8543B}">
      <dgm:prSet/>
      <dgm:spPr/>
      <dgm:t>
        <a:bodyPr/>
        <a:lstStyle/>
        <a:p>
          <a:endParaRPr lang="en-AU"/>
        </a:p>
      </dgm:t>
    </dgm:pt>
    <dgm:pt modelId="{455C177D-1876-4544-B1DA-652B8C6B4206}">
      <dgm:prSet phldr="0" custT="1"/>
      <dgm:spPr/>
      <dgm:t>
        <a:bodyPr/>
        <a:lstStyle/>
        <a:p>
          <a:pPr>
            <a:lnSpc>
              <a:spcPct val="100000"/>
            </a:lnSpc>
          </a:pPr>
          <a:r>
            <a:rPr lang="en-US" sz="1800" b="0" dirty="0">
              <a:solidFill>
                <a:srgbClr val="003D69"/>
              </a:solidFill>
              <a:latin typeface="Calibri"/>
              <a:cs typeface="Calibri"/>
            </a:rPr>
            <a:t>Need to have been to the practice twice in 2 years </a:t>
          </a:r>
        </a:p>
      </dgm:t>
    </dgm:pt>
    <dgm:pt modelId="{753EC0A4-D98E-4238-8FAB-16783E987115}" type="parTrans" cxnId="{8E2C52F5-2074-4529-9A97-C6264740A553}">
      <dgm:prSet/>
      <dgm:spPr/>
      <dgm:t>
        <a:bodyPr/>
        <a:lstStyle/>
        <a:p>
          <a:endParaRPr lang="en-AU"/>
        </a:p>
      </dgm:t>
    </dgm:pt>
    <dgm:pt modelId="{1011A700-67A9-45DE-8A9F-926923C4B29E}" type="sibTrans" cxnId="{8E2C52F5-2074-4529-9A97-C6264740A553}">
      <dgm:prSet/>
      <dgm:spPr/>
      <dgm:t>
        <a:bodyPr/>
        <a:lstStyle/>
        <a:p>
          <a:endParaRPr lang="en-AU"/>
        </a:p>
      </dgm:t>
    </dgm:pt>
    <dgm:pt modelId="{78EAD0F7-07F4-4095-988B-AE424D7EE2CD}">
      <dgm:prSet phldr="0" custT="1"/>
      <dgm:spPr/>
      <dgm:t>
        <a:bodyPr/>
        <a:lstStyle/>
        <a:p>
          <a:pPr>
            <a:lnSpc>
              <a:spcPct val="100000"/>
            </a:lnSpc>
          </a:pPr>
          <a:r>
            <a:rPr lang="en-US" sz="1800" b="0" dirty="0">
              <a:solidFill>
                <a:srgbClr val="003D69"/>
              </a:solidFill>
              <a:latin typeface="Calibri"/>
              <a:cs typeface="Calibri"/>
            </a:rPr>
            <a:t>Encompassing family units</a:t>
          </a:r>
        </a:p>
      </dgm:t>
    </dgm:pt>
    <dgm:pt modelId="{BB7374F3-C64E-4888-8CBA-08DC305552CD}" type="parTrans" cxnId="{E7ABE907-5222-4FE6-89D0-426529319D6B}">
      <dgm:prSet/>
      <dgm:spPr/>
      <dgm:t>
        <a:bodyPr/>
        <a:lstStyle/>
        <a:p>
          <a:endParaRPr lang="en-AU"/>
        </a:p>
      </dgm:t>
    </dgm:pt>
    <dgm:pt modelId="{86C8C2E0-560D-4323-AC67-D27323853096}" type="sibTrans" cxnId="{E7ABE907-5222-4FE6-89D0-426529319D6B}">
      <dgm:prSet/>
      <dgm:spPr/>
      <dgm:t>
        <a:bodyPr/>
        <a:lstStyle/>
        <a:p>
          <a:endParaRPr lang="en-AU"/>
        </a:p>
      </dgm:t>
    </dgm:pt>
    <dgm:pt modelId="{AF5A9113-39F0-4A63-B98D-4BAEDFCD33F7}" type="pres">
      <dgm:prSet presAssocID="{8DAC5057-E152-481E-BE26-6332F1E6758D}" presName="root" presStyleCnt="0">
        <dgm:presLayoutVars>
          <dgm:dir/>
          <dgm:resizeHandles val="exact"/>
        </dgm:presLayoutVars>
      </dgm:prSet>
      <dgm:spPr/>
    </dgm:pt>
    <dgm:pt modelId="{2EBDEC45-628E-4A08-846F-03DE68F65250}" type="pres">
      <dgm:prSet presAssocID="{D2230A7B-30D5-4021-B747-BD2317713AC5}" presName="compNode" presStyleCnt="0"/>
      <dgm:spPr/>
    </dgm:pt>
    <dgm:pt modelId="{D10E63BD-260C-47FA-82D3-F5DF4D3B2CC3}" type="pres">
      <dgm:prSet presAssocID="{D2230A7B-30D5-4021-B747-BD2317713AC5}" presName="iconRect" presStyleLbl="node1" presStyleIdx="0" presStyleCnt="3" custLinFactNeighborX="-648" custLinFactNeighborY="-112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ethoscope with solid fill"/>
        </a:ext>
      </dgm:extLst>
    </dgm:pt>
    <dgm:pt modelId="{CA66D3FD-6FEC-4682-9E4D-501AB70DA0FA}" type="pres">
      <dgm:prSet presAssocID="{D2230A7B-30D5-4021-B747-BD2317713AC5}" presName="iconSpace" presStyleCnt="0"/>
      <dgm:spPr/>
    </dgm:pt>
    <dgm:pt modelId="{1B257EB7-8D67-4D61-BDCB-FD3265DB1B52}" type="pres">
      <dgm:prSet presAssocID="{D2230A7B-30D5-4021-B747-BD2317713AC5}" presName="parTx" presStyleLbl="revTx" presStyleIdx="0" presStyleCnt="6" custLinFactNeighborX="-2361" custLinFactNeighborY="-33733">
        <dgm:presLayoutVars>
          <dgm:chMax val="0"/>
          <dgm:chPref val="0"/>
        </dgm:presLayoutVars>
      </dgm:prSet>
      <dgm:spPr/>
    </dgm:pt>
    <dgm:pt modelId="{73260C86-C17E-4948-87F7-8AE151FCBDE0}" type="pres">
      <dgm:prSet presAssocID="{D2230A7B-30D5-4021-B747-BD2317713AC5}" presName="txSpace" presStyleCnt="0"/>
      <dgm:spPr/>
    </dgm:pt>
    <dgm:pt modelId="{E596F002-48EB-4CFA-90A6-CBAB00FE519E}" type="pres">
      <dgm:prSet presAssocID="{D2230A7B-30D5-4021-B747-BD2317713AC5}" presName="desTx" presStyleLbl="revTx" presStyleIdx="1" presStyleCnt="6" custScaleX="107492" custLinFactNeighborX="-9043" custLinFactNeighborY="-1543">
        <dgm:presLayoutVars/>
      </dgm:prSet>
      <dgm:spPr/>
    </dgm:pt>
    <dgm:pt modelId="{8996FD8C-3FE0-4BFA-8C6B-29CA93FF9758}" type="pres">
      <dgm:prSet presAssocID="{D3E79F35-938F-4DE1-A464-4A13CDB9FCC2}" presName="sibTrans" presStyleCnt="0"/>
      <dgm:spPr/>
    </dgm:pt>
    <dgm:pt modelId="{56B293F5-420E-4286-B8F0-84ED318D6CC6}" type="pres">
      <dgm:prSet presAssocID="{167428F4-FA60-4830-94C4-2811BA09BFFA}" presName="compNode" presStyleCnt="0"/>
      <dgm:spPr/>
    </dgm:pt>
    <dgm:pt modelId="{4D3C10EF-AC2E-4EE5-AED8-6F6FD78A87B5}" type="pres">
      <dgm:prSet presAssocID="{167428F4-FA60-4830-94C4-2811BA09BFF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spital with solid fill"/>
        </a:ext>
      </dgm:extLst>
    </dgm:pt>
    <dgm:pt modelId="{49204DD7-1CA5-45D1-8F05-162FD7855FB8}" type="pres">
      <dgm:prSet presAssocID="{167428F4-FA60-4830-94C4-2811BA09BFFA}" presName="iconSpace" presStyleCnt="0"/>
      <dgm:spPr/>
    </dgm:pt>
    <dgm:pt modelId="{730DB150-7E45-415D-A2F0-B89CB880DFBC}" type="pres">
      <dgm:prSet presAssocID="{167428F4-FA60-4830-94C4-2811BA09BFFA}" presName="parTx" presStyleLbl="revTx" presStyleIdx="2" presStyleCnt="6" custLinFactNeighborX="-3712" custLinFactNeighborY="-38230">
        <dgm:presLayoutVars>
          <dgm:chMax val="0"/>
          <dgm:chPref val="0"/>
        </dgm:presLayoutVars>
      </dgm:prSet>
      <dgm:spPr/>
    </dgm:pt>
    <dgm:pt modelId="{78AD2D93-F66A-4320-A97C-897963134777}" type="pres">
      <dgm:prSet presAssocID="{167428F4-FA60-4830-94C4-2811BA09BFFA}" presName="txSpace" presStyleCnt="0"/>
      <dgm:spPr/>
    </dgm:pt>
    <dgm:pt modelId="{06855291-9380-4CBE-B5CD-DB97CA0CCC4F}" type="pres">
      <dgm:prSet presAssocID="{167428F4-FA60-4830-94C4-2811BA09BFFA}" presName="desTx" presStyleLbl="revTx" presStyleIdx="3" presStyleCnt="6">
        <dgm:presLayoutVars/>
      </dgm:prSet>
      <dgm:spPr/>
    </dgm:pt>
    <dgm:pt modelId="{80ABAEF7-6713-4885-8C3D-69E837072B51}" type="pres">
      <dgm:prSet presAssocID="{506E58FF-2826-4216-B795-0E791FAD0B06}" presName="sibTrans" presStyleCnt="0"/>
      <dgm:spPr/>
    </dgm:pt>
    <dgm:pt modelId="{A547338A-DF7D-4488-B517-CD29A62A9005}" type="pres">
      <dgm:prSet presAssocID="{7EB1E1E1-2A96-44AB-8DD2-D988D44E833A}" presName="compNode" presStyleCnt="0"/>
      <dgm:spPr/>
    </dgm:pt>
    <dgm:pt modelId="{989243ED-479F-4DE5-974C-6CA7E30CE79F}" type="pres">
      <dgm:prSet presAssocID="{7EB1E1E1-2A96-44AB-8DD2-D988D44E833A}" presName="iconRect" presStyleLbl="node1" presStyleIdx="2" presStyleCnt="3" custScaleX="95222" custScaleY="10105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C96B241C-F6FB-4CCE-977A-03F44FE7F193}" type="pres">
      <dgm:prSet presAssocID="{7EB1E1E1-2A96-44AB-8DD2-D988D44E833A}" presName="iconSpace" presStyleCnt="0"/>
      <dgm:spPr/>
    </dgm:pt>
    <dgm:pt modelId="{DEA8D47F-3002-472E-9B54-D0EBFF77207F}" type="pres">
      <dgm:prSet presAssocID="{7EB1E1E1-2A96-44AB-8DD2-D988D44E833A}" presName="parTx" presStyleLbl="revTx" presStyleIdx="4" presStyleCnt="6" custLinFactNeighborX="-3036" custLinFactNeighborY="-35981">
        <dgm:presLayoutVars>
          <dgm:chMax val="0"/>
          <dgm:chPref val="0"/>
        </dgm:presLayoutVars>
      </dgm:prSet>
      <dgm:spPr/>
    </dgm:pt>
    <dgm:pt modelId="{166274A7-CA30-4A88-9787-CBAC4E30A3EE}" type="pres">
      <dgm:prSet presAssocID="{7EB1E1E1-2A96-44AB-8DD2-D988D44E833A}" presName="txSpace" presStyleCnt="0"/>
      <dgm:spPr/>
    </dgm:pt>
    <dgm:pt modelId="{217735E4-B0B4-4375-9135-CA3B7492863F}" type="pres">
      <dgm:prSet presAssocID="{7EB1E1E1-2A96-44AB-8DD2-D988D44E833A}" presName="desTx" presStyleLbl="revTx" presStyleIdx="5" presStyleCnt="6" custScaleX="114672">
        <dgm:presLayoutVars/>
      </dgm:prSet>
      <dgm:spPr/>
    </dgm:pt>
  </dgm:ptLst>
  <dgm:cxnLst>
    <dgm:cxn modelId="{22BFB605-202C-452A-8341-36C2AEAC1EAF}" srcId="{167428F4-FA60-4830-94C4-2811BA09BFFA}" destId="{BD70A8C8-F037-4318-8A37-898AA78B49B5}" srcOrd="1" destOrd="0" parTransId="{53446104-CD2B-436E-8048-A1753604738E}" sibTransId="{2DB1227F-7C4C-41EA-8E9F-4320D915A92A}"/>
    <dgm:cxn modelId="{E7ABE907-5222-4FE6-89D0-426529319D6B}" srcId="{D2230A7B-30D5-4021-B747-BD2317713AC5}" destId="{78EAD0F7-07F4-4095-988B-AE424D7EE2CD}" srcOrd="4" destOrd="0" parTransId="{BB7374F3-C64E-4888-8CBA-08DC305552CD}" sibTransId="{86C8C2E0-560D-4323-AC67-D27323853096}"/>
    <dgm:cxn modelId="{05E0C90F-D4E5-4DB0-A14C-D4DF4D731F20}" srcId="{7EB1E1E1-2A96-44AB-8DD2-D988D44E833A}" destId="{E32D3642-7C69-4815-9EB0-9CCCDF737B95}" srcOrd="0" destOrd="0" parTransId="{01BD9CF1-7C93-4444-9955-67E8A430F939}" sibTransId="{5D7467DB-024C-4BEB-AB2F-E96928A4A8C7}"/>
    <dgm:cxn modelId="{2B5F5A14-931D-4F42-A7FF-FE8AC6B9AC8D}" type="presOf" srcId="{455C177D-1876-4544-B1DA-652B8C6B4206}" destId="{E596F002-48EB-4CFA-90A6-CBAB00FE519E}" srcOrd="0" destOrd="3" presId="urn:microsoft.com/office/officeart/2018/2/layout/IconLabelDescriptionList"/>
    <dgm:cxn modelId="{51975E23-B5E1-4C99-A1E9-93F234EDC58E}" srcId="{D2230A7B-30D5-4021-B747-BD2317713AC5}" destId="{5F067475-6891-4B6F-A4DD-34E6BF01C4BB}" srcOrd="1" destOrd="0" parTransId="{0A6B2756-1AF1-499F-AD4C-CAAF2EFE9BB4}" sibTransId="{62DD70F3-8BAB-43BC-9DF1-BB4B181A3A43}"/>
    <dgm:cxn modelId="{11C4E22A-5AA2-4B95-94C9-EB2ED67ADD6E}" type="presOf" srcId="{7FA66800-3C9D-4A5F-AEA6-991F5403AC00}" destId="{06855291-9380-4CBE-B5CD-DB97CA0CCC4F}" srcOrd="0" destOrd="0" presId="urn:microsoft.com/office/officeart/2018/2/layout/IconLabelDescriptionList"/>
    <dgm:cxn modelId="{9BAEFB61-2521-46BE-8529-266D403B1296}" type="presOf" srcId="{BB42399F-0EB1-448C-B93E-913A21F8CA4D}" destId="{217735E4-B0B4-4375-9135-CA3B7492863F}" srcOrd="0" destOrd="2" presId="urn:microsoft.com/office/officeart/2018/2/layout/IconLabelDescriptionList"/>
    <dgm:cxn modelId="{0584FD64-B0E7-4C6F-A9E2-2071722B7904}" type="presOf" srcId="{D2230A7B-30D5-4021-B747-BD2317713AC5}" destId="{1B257EB7-8D67-4D61-BDCB-FD3265DB1B52}" srcOrd="0" destOrd="0" presId="urn:microsoft.com/office/officeart/2018/2/layout/IconLabelDescriptionList"/>
    <dgm:cxn modelId="{0199BD45-2E15-4BD3-8526-B66700B9FCD9}" srcId="{167428F4-FA60-4830-94C4-2811BA09BFFA}" destId="{7FA66800-3C9D-4A5F-AEA6-991F5403AC00}" srcOrd="0" destOrd="0" parTransId="{624EECF3-F83B-44F1-8642-FECDF4ED096B}" sibTransId="{08CAA7C7-3662-481A-BB3D-459A76BA1AAB}"/>
    <dgm:cxn modelId="{1B492548-656E-4C53-8620-C4A089EADDF6}" type="presOf" srcId="{E32D3642-7C69-4815-9EB0-9CCCDF737B95}" destId="{217735E4-B0B4-4375-9135-CA3B7492863F}" srcOrd="0" destOrd="0" presId="urn:microsoft.com/office/officeart/2018/2/layout/IconLabelDescriptionList"/>
    <dgm:cxn modelId="{61ACBF6B-B94D-43A3-A620-977E43F8543B}" srcId="{D2230A7B-30D5-4021-B747-BD2317713AC5}" destId="{9E1374CC-3B7E-4D0C-BED1-669DEF4961E9}" srcOrd="5" destOrd="0" parTransId="{A50E92D3-7B36-4286-80A8-19149342CDAA}" sibTransId="{C867577B-7DB0-4082-B4AA-9E1F2B5F3C36}"/>
    <dgm:cxn modelId="{1A40EF6B-9909-4F54-B347-56E57B285D27}" type="presOf" srcId="{78EAD0F7-07F4-4095-988B-AE424D7EE2CD}" destId="{E596F002-48EB-4CFA-90A6-CBAB00FE519E}" srcOrd="0" destOrd="4" presId="urn:microsoft.com/office/officeart/2018/2/layout/IconLabelDescriptionList"/>
    <dgm:cxn modelId="{14404E4C-C8A4-4B53-8297-E12ED75E12BF}" srcId="{8DAC5057-E152-481E-BE26-6332F1E6758D}" destId="{7EB1E1E1-2A96-44AB-8DD2-D988D44E833A}" srcOrd="2" destOrd="0" parTransId="{4F1A9161-CE23-47C8-9C41-FC25A1A13A7A}" sibTransId="{648EF470-B465-44AC-8440-CD6A181D80B4}"/>
    <dgm:cxn modelId="{071BA978-7BC6-40D2-9577-BCA0A1C0FFDD}" type="presOf" srcId="{7EB1E1E1-2A96-44AB-8DD2-D988D44E833A}" destId="{DEA8D47F-3002-472E-9B54-D0EBFF77207F}" srcOrd="0" destOrd="0" presId="urn:microsoft.com/office/officeart/2018/2/layout/IconLabelDescriptionList"/>
    <dgm:cxn modelId="{2B7D627E-DBD0-4FF0-8E57-08C08F0DA1A8}" type="presOf" srcId="{824E0F66-E27D-4169-94D9-2D87100F3355}" destId="{E596F002-48EB-4CFA-90A6-CBAB00FE519E}" srcOrd="0" destOrd="0" presId="urn:microsoft.com/office/officeart/2018/2/layout/IconLabelDescriptionList"/>
    <dgm:cxn modelId="{274B2087-C01F-4556-AEE8-AD53F04C154E}" srcId="{7EB1E1E1-2A96-44AB-8DD2-D988D44E833A}" destId="{280EB7A8-D18E-49ED-9499-7BA91E7F9AA2}" srcOrd="1" destOrd="0" parTransId="{8CF65AE2-71CF-484F-AA2C-1FB61B9BDFB0}" sibTransId="{1FB3B45A-9A6C-4517-82CF-5F65150A0A51}"/>
    <dgm:cxn modelId="{2F6ED390-BF8F-49B8-A5C1-AA170B02E651}" type="presOf" srcId="{280EB7A8-D18E-49ED-9499-7BA91E7F9AA2}" destId="{217735E4-B0B4-4375-9135-CA3B7492863F}" srcOrd="0" destOrd="1" presId="urn:microsoft.com/office/officeart/2018/2/layout/IconLabelDescriptionList"/>
    <dgm:cxn modelId="{C99F4791-9E41-400F-98FA-7DEC9045FC63}" srcId="{7EB1E1E1-2A96-44AB-8DD2-D988D44E833A}" destId="{BB42399F-0EB1-448C-B93E-913A21F8CA4D}" srcOrd="2" destOrd="0" parTransId="{1A12186F-1E94-4E6C-AEDF-6478CEB55EBA}" sibTransId="{00095850-9E52-4771-9597-B4A4615BB2BF}"/>
    <dgm:cxn modelId="{4533FE99-FD5E-4709-A706-9EB025806DBA}" type="presOf" srcId="{167428F4-FA60-4830-94C4-2811BA09BFFA}" destId="{730DB150-7E45-415D-A2F0-B89CB880DFBC}" srcOrd="0" destOrd="0" presId="urn:microsoft.com/office/officeart/2018/2/layout/IconLabelDescriptionList"/>
    <dgm:cxn modelId="{1097439E-B0A2-45F8-8A60-4071C2893336}" srcId="{D2230A7B-30D5-4021-B747-BD2317713AC5}" destId="{83D054A5-5717-4B78-8F53-AF8620A32883}" srcOrd="2" destOrd="0" parTransId="{7BA686DF-2144-44DC-BB1A-21BFCD78F1A9}" sibTransId="{49C45278-F49E-4766-BD8C-61B41F391253}"/>
    <dgm:cxn modelId="{4C26A3AB-81A5-4D64-85A5-47E88A1ED137}" srcId="{D2230A7B-30D5-4021-B747-BD2317713AC5}" destId="{824E0F66-E27D-4169-94D9-2D87100F3355}" srcOrd="0" destOrd="0" parTransId="{358ECA96-0DBF-426B-B408-E3E41A2855B5}" sibTransId="{D36A55D5-33F6-484F-836D-B93337E66DCB}"/>
    <dgm:cxn modelId="{8895A9BD-DBE4-4A2A-8133-ED877A9CB5E3}" type="presOf" srcId="{83D054A5-5717-4B78-8F53-AF8620A32883}" destId="{E596F002-48EB-4CFA-90A6-CBAB00FE519E}" srcOrd="0" destOrd="2" presId="urn:microsoft.com/office/officeart/2018/2/layout/IconLabelDescriptionList"/>
    <dgm:cxn modelId="{351CC0C2-0754-4375-BB4D-B05ED34D6C94}" type="presOf" srcId="{8DAC5057-E152-481E-BE26-6332F1E6758D}" destId="{AF5A9113-39F0-4A63-B98D-4BAEDFCD33F7}" srcOrd="0" destOrd="0" presId="urn:microsoft.com/office/officeart/2018/2/layout/IconLabelDescriptionList"/>
    <dgm:cxn modelId="{1A495ED6-0830-4572-A491-C87AAE6C278A}" type="presOf" srcId="{BD70A8C8-F037-4318-8A37-898AA78B49B5}" destId="{06855291-9380-4CBE-B5CD-DB97CA0CCC4F}" srcOrd="0" destOrd="1" presId="urn:microsoft.com/office/officeart/2018/2/layout/IconLabelDescriptionList"/>
    <dgm:cxn modelId="{EE538FD6-3547-46F7-A6DF-2B15FB75CB5F}" srcId="{8DAC5057-E152-481E-BE26-6332F1E6758D}" destId="{167428F4-FA60-4830-94C4-2811BA09BFFA}" srcOrd="1" destOrd="0" parTransId="{A8D8A8AE-B7F3-428A-9E30-9267BD96B464}" sibTransId="{506E58FF-2826-4216-B795-0E791FAD0B06}"/>
    <dgm:cxn modelId="{900FDDE8-D5B3-4A1D-96C5-6DE0027CA2BC}" type="presOf" srcId="{9E1374CC-3B7E-4D0C-BED1-669DEF4961E9}" destId="{E596F002-48EB-4CFA-90A6-CBAB00FE519E}" srcOrd="0" destOrd="5" presId="urn:microsoft.com/office/officeart/2018/2/layout/IconLabelDescriptionList"/>
    <dgm:cxn modelId="{8E2C52F5-2074-4529-9A97-C6264740A553}" srcId="{D2230A7B-30D5-4021-B747-BD2317713AC5}" destId="{455C177D-1876-4544-B1DA-652B8C6B4206}" srcOrd="3" destOrd="0" parTransId="{753EC0A4-D98E-4238-8FAB-16783E987115}" sibTransId="{1011A700-67A9-45DE-8A9F-926923C4B29E}"/>
    <dgm:cxn modelId="{BCCF03FD-C2A6-426D-9A08-70E4787769EA}" srcId="{8DAC5057-E152-481E-BE26-6332F1E6758D}" destId="{D2230A7B-30D5-4021-B747-BD2317713AC5}" srcOrd="0" destOrd="0" parTransId="{C2AD24FE-A418-4FCB-B5E7-525EC071BCBA}" sibTransId="{D3E79F35-938F-4DE1-A464-4A13CDB9FCC2}"/>
    <dgm:cxn modelId="{CFAA5DFD-2A05-4686-AD6C-953B827F391F}" type="presOf" srcId="{5F067475-6891-4B6F-A4DD-34E6BF01C4BB}" destId="{E596F002-48EB-4CFA-90A6-CBAB00FE519E}" srcOrd="0" destOrd="1" presId="urn:microsoft.com/office/officeart/2018/2/layout/IconLabelDescriptionList"/>
    <dgm:cxn modelId="{3AA5E487-78D1-4ECF-A31C-7A026AB740F2}" type="presParOf" srcId="{AF5A9113-39F0-4A63-B98D-4BAEDFCD33F7}" destId="{2EBDEC45-628E-4A08-846F-03DE68F65250}" srcOrd="0" destOrd="0" presId="urn:microsoft.com/office/officeart/2018/2/layout/IconLabelDescriptionList"/>
    <dgm:cxn modelId="{9C821B72-B1A8-4955-A9D8-4CC65A67950D}" type="presParOf" srcId="{2EBDEC45-628E-4A08-846F-03DE68F65250}" destId="{D10E63BD-260C-47FA-82D3-F5DF4D3B2CC3}" srcOrd="0" destOrd="0" presId="urn:microsoft.com/office/officeart/2018/2/layout/IconLabelDescriptionList"/>
    <dgm:cxn modelId="{84707B54-E3DA-482B-A02E-5DC3214D4990}" type="presParOf" srcId="{2EBDEC45-628E-4A08-846F-03DE68F65250}" destId="{CA66D3FD-6FEC-4682-9E4D-501AB70DA0FA}" srcOrd="1" destOrd="0" presId="urn:microsoft.com/office/officeart/2018/2/layout/IconLabelDescriptionList"/>
    <dgm:cxn modelId="{95E8D705-C9BB-471D-8F7F-9C60B351B334}" type="presParOf" srcId="{2EBDEC45-628E-4A08-846F-03DE68F65250}" destId="{1B257EB7-8D67-4D61-BDCB-FD3265DB1B52}" srcOrd="2" destOrd="0" presId="urn:microsoft.com/office/officeart/2018/2/layout/IconLabelDescriptionList"/>
    <dgm:cxn modelId="{26CABB73-E6FA-4009-AE2C-D67FA23F8D8E}" type="presParOf" srcId="{2EBDEC45-628E-4A08-846F-03DE68F65250}" destId="{73260C86-C17E-4948-87F7-8AE151FCBDE0}" srcOrd="3" destOrd="0" presId="urn:microsoft.com/office/officeart/2018/2/layout/IconLabelDescriptionList"/>
    <dgm:cxn modelId="{A631B58D-8508-4F51-ABE4-7FD89BDCD782}" type="presParOf" srcId="{2EBDEC45-628E-4A08-846F-03DE68F65250}" destId="{E596F002-48EB-4CFA-90A6-CBAB00FE519E}" srcOrd="4" destOrd="0" presId="urn:microsoft.com/office/officeart/2018/2/layout/IconLabelDescriptionList"/>
    <dgm:cxn modelId="{FDD5E1AF-28F7-4687-B7B0-E6EA4F1FCB04}" type="presParOf" srcId="{AF5A9113-39F0-4A63-B98D-4BAEDFCD33F7}" destId="{8996FD8C-3FE0-4BFA-8C6B-29CA93FF9758}" srcOrd="1" destOrd="0" presId="urn:microsoft.com/office/officeart/2018/2/layout/IconLabelDescriptionList"/>
    <dgm:cxn modelId="{A8E3978C-EEC1-496F-9CA1-B97E92651D94}" type="presParOf" srcId="{AF5A9113-39F0-4A63-B98D-4BAEDFCD33F7}" destId="{56B293F5-420E-4286-B8F0-84ED318D6CC6}" srcOrd="2" destOrd="0" presId="urn:microsoft.com/office/officeart/2018/2/layout/IconLabelDescriptionList"/>
    <dgm:cxn modelId="{01501F25-5414-4DBD-A1D3-1DD59B2E9444}" type="presParOf" srcId="{56B293F5-420E-4286-B8F0-84ED318D6CC6}" destId="{4D3C10EF-AC2E-4EE5-AED8-6F6FD78A87B5}" srcOrd="0" destOrd="0" presId="urn:microsoft.com/office/officeart/2018/2/layout/IconLabelDescriptionList"/>
    <dgm:cxn modelId="{6F34B095-22EC-4A3C-A35C-E814D7E46F0E}" type="presParOf" srcId="{56B293F5-420E-4286-B8F0-84ED318D6CC6}" destId="{49204DD7-1CA5-45D1-8F05-162FD7855FB8}" srcOrd="1" destOrd="0" presId="urn:microsoft.com/office/officeart/2018/2/layout/IconLabelDescriptionList"/>
    <dgm:cxn modelId="{2D5B9B07-FEC0-4861-9293-5E45F96B7007}" type="presParOf" srcId="{56B293F5-420E-4286-B8F0-84ED318D6CC6}" destId="{730DB150-7E45-415D-A2F0-B89CB880DFBC}" srcOrd="2" destOrd="0" presId="urn:microsoft.com/office/officeart/2018/2/layout/IconLabelDescriptionList"/>
    <dgm:cxn modelId="{10C5665C-775D-4861-9CA1-815F2DFE0B3F}" type="presParOf" srcId="{56B293F5-420E-4286-B8F0-84ED318D6CC6}" destId="{78AD2D93-F66A-4320-A97C-897963134777}" srcOrd="3" destOrd="0" presId="urn:microsoft.com/office/officeart/2018/2/layout/IconLabelDescriptionList"/>
    <dgm:cxn modelId="{7CF5C5B5-F3EB-4D46-A000-A55032C174E5}" type="presParOf" srcId="{56B293F5-420E-4286-B8F0-84ED318D6CC6}" destId="{06855291-9380-4CBE-B5CD-DB97CA0CCC4F}" srcOrd="4" destOrd="0" presId="urn:microsoft.com/office/officeart/2018/2/layout/IconLabelDescriptionList"/>
    <dgm:cxn modelId="{71DF892B-8665-467E-8FC1-631048C16BFC}" type="presParOf" srcId="{AF5A9113-39F0-4A63-B98D-4BAEDFCD33F7}" destId="{80ABAEF7-6713-4885-8C3D-69E837072B51}" srcOrd="3" destOrd="0" presId="urn:microsoft.com/office/officeart/2018/2/layout/IconLabelDescriptionList"/>
    <dgm:cxn modelId="{354366FA-8E0A-45B9-9485-39F9618B5F74}" type="presParOf" srcId="{AF5A9113-39F0-4A63-B98D-4BAEDFCD33F7}" destId="{A547338A-DF7D-4488-B517-CD29A62A9005}" srcOrd="4" destOrd="0" presId="urn:microsoft.com/office/officeart/2018/2/layout/IconLabelDescriptionList"/>
    <dgm:cxn modelId="{6468036F-8C91-45D4-BAB4-FB2037A9105F}" type="presParOf" srcId="{A547338A-DF7D-4488-B517-CD29A62A9005}" destId="{989243ED-479F-4DE5-974C-6CA7E30CE79F}" srcOrd="0" destOrd="0" presId="urn:microsoft.com/office/officeart/2018/2/layout/IconLabelDescriptionList"/>
    <dgm:cxn modelId="{71932C06-012C-4A92-BC24-74DE2FDFA0F0}" type="presParOf" srcId="{A547338A-DF7D-4488-B517-CD29A62A9005}" destId="{C96B241C-F6FB-4CCE-977A-03F44FE7F193}" srcOrd="1" destOrd="0" presId="urn:microsoft.com/office/officeart/2018/2/layout/IconLabelDescriptionList"/>
    <dgm:cxn modelId="{88F7ACC5-CF00-48EF-8BC8-194F40E21735}" type="presParOf" srcId="{A547338A-DF7D-4488-B517-CD29A62A9005}" destId="{DEA8D47F-3002-472E-9B54-D0EBFF77207F}" srcOrd="2" destOrd="0" presId="urn:microsoft.com/office/officeart/2018/2/layout/IconLabelDescriptionList"/>
    <dgm:cxn modelId="{46DB7EAF-6D7D-4B65-8F21-8CAE7A1712DA}" type="presParOf" srcId="{A547338A-DF7D-4488-B517-CD29A62A9005}" destId="{166274A7-CA30-4A88-9787-CBAC4E30A3EE}" srcOrd="3" destOrd="0" presId="urn:microsoft.com/office/officeart/2018/2/layout/IconLabelDescriptionList"/>
    <dgm:cxn modelId="{69EAE95A-2F51-41C2-9C72-7C48678EF377}" type="presParOf" srcId="{A547338A-DF7D-4488-B517-CD29A62A9005}" destId="{217735E4-B0B4-4375-9135-CA3B7492863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827A5-774A-4422-92A6-0640293A96D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98A58DF-8667-43A2-9196-E5DD4CD7C26A}">
      <dgm:prSet phldrT="[Text]" phldr="0"/>
      <dgm:spPr/>
      <dgm:t>
        <a:bodyPr/>
        <a:lstStyle/>
        <a:p>
          <a:pPr>
            <a:lnSpc>
              <a:spcPct val="100000"/>
            </a:lnSpc>
            <a:defRPr b="1"/>
          </a:pPr>
          <a:r>
            <a:rPr lang="en-US" b="1" dirty="0">
              <a:latin typeface="Calibri"/>
              <a:cs typeface="Calibri"/>
            </a:rPr>
            <a:t>1. Patient-initiated</a:t>
          </a:r>
        </a:p>
      </dgm:t>
    </dgm:pt>
    <dgm:pt modelId="{786B88D1-8273-4C86-B368-F6F90F95B6B5}" type="parTrans" cxnId="{58150EF5-20C4-4235-A988-9E73148D3179}">
      <dgm:prSet/>
      <dgm:spPr/>
      <dgm:t>
        <a:bodyPr/>
        <a:lstStyle/>
        <a:p>
          <a:endParaRPr lang="en-US"/>
        </a:p>
      </dgm:t>
    </dgm:pt>
    <dgm:pt modelId="{65AA40A0-3B84-45B9-8455-F11B2583B2E5}" type="sibTrans" cxnId="{58150EF5-20C4-4235-A988-9E73148D3179}">
      <dgm:prSet/>
      <dgm:spPr/>
      <dgm:t>
        <a:bodyPr/>
        <a:lstStyle/>
        <a:p>
          <a:endParaRPr lang="en-US"/>
        </a:p>
      </dgm:t>
    </dgm:pt>
    <dgm:pt modelId="{1E422067-D753-4C34-98C4-A9E5506CFA82}">
      <dgm:prSet phldrT="[Text]" custT="1"/>
      <dgm:spPr/>
      <dgm:t>
        <a:bodyPr/>
        <a:lstStyle/>
        <a:p>
          <a:pPr>
            <a:lnSpc>
              <a:spcPct val="100000"/>
            </a:lnSpc>
            <a:buFont typeface="Arial" panose="020B0604020202020204" pitchFamily="34" charset="0"/>
            <a:buChar char="•"/>
          </a:pPr>
          <a:r>
            <a:rPr lang="en-US" sz="1800" dirty="0">
              <a:latin typeface="Calibri"/>
              <a:ea typeface="Calibri"/>
              <a:cs typeface="Calibri"/>
            </a:rPr>
            <a:t>Patient starts the registration process in their Medicare Online Account.</a:t>
          </a:r>
        </a:p>
      </dgm:t>
    </dgm:pt>
    <dgm:pt modelId="{5FC29774-1F5B-4F41-9FB1-8E00478C17EB}" type="parTrans" cxnId="{9AC10AE1-5BAF-4A33-A460-E84FDF6AA242}">
      <dgm:prSet/>
      <dgm:spPr/>
      <dgm:t>
        <a:bodyPr/>
        <a:lstStyle/>
        <a:p>
          <a:endParaRPr lang="en-US"/>
        </a:p>
      </dgm:t>
    </dgm:pt>
    <dgm:pt modelId="{14953F53-B8CE-4B01-99F6-18A3D598F066}" type="sibTrans" cxnId="{9AC10AE1-5BAF-4A33-A460-E84FDF6AA242}">
      <dgm:prSet/>
      <dgm:spPr/>
      <dgm:t>
        <a:bodyPr/>
        <a:lstStyle/>
        <a:p>
          <a:endParaRPr lang="en-US"/>
        </a:p>
      </dgm:t>
    </dgm:pt>
    <dgm:pt modelId="{DDFC4AE6-4048-46B0-A1EF-5D203FA2C7FA}">
      <dgm:prSet phldrT="[Text]" custT="1"/>
      <dgm:spPr/>
      <dgm:t>
        <a:bodyPr/>
        <a:lstStyle/>
        <a:p>
          <a:pPr>
            <a:lnSpc>
              <a:spcPct val="100000"/>
            </a:lnSpc>
            <a:buNone/>
          </a:pPr>
          <a:r>
            <a:rPr lang="en-US" sz="1800" dirty="0">
              <a:latin typeface="Calibri"/>
              <a:ea typeface="Calibri"/>
              <a:cs typeface="Calibri"/>
            </a:rPr>
            <a:t>Practice accepts the registration in the </a:t>
          </a:r>
          <a:r>
            <a:rPr lang="en-US" sz="1800" dirty="0" err="1">
              <a:latin typeface="Calibri"/>
              <a:ea typeface="Calibri"/>
              <a:cs typeface="Calibri"/>
            </a:rPr>
            <a:t>MyMedicare</a:t>
          </a:r>
          <a:r>
            <a:rPr lang="en-US" sz="1800" dirty="0">
              <a:latin typeface="Calibri"/>
              <a:ea typeface="Calibri"/>
              <a:cs typeface="Calibri"/>
            </a:rPr>
            <a:t> system.</a:t>
          </a:r>
        </a:p>
      </dgm:t>
    </dgm:pt>
    <dgm:pt modelId="{521A6793-A793-4875-8CA3-BE493B920108}" type="parTrans" cxnId="{BC4EF5F4-B19C-40B2-A02D-BA1CD4896194}">
      <dgm:prSet/>
      <dgm:spPr/>
      <dgm:t>
        <a:bodyPr/>
        <a:lstStyle/>
        <a:p>
          <a:endParaRPr lang="en-US"/>
        </a:p>
      </dgm:t>
    </dgm:pt>
    <dgm:pt modelId="{2FE7CEC5-8F6B-432D-B85A-C309F18BD303}" type="sibTrans" cxnId="{BC4EF5F4-B19C-40B2-A02D-BA1CD4896194}">
      <dgm:prSet/>
      <dgm:spPr/>
      <dgm:t>
        <a:bodyPr/>
        <a:lstStyle/>
        <a:p>
          <a:endParaRPr lang="en-US"/>
        </a:p>
      </dgm:t>
    </dgm:pt>
    <dgm:pt modelId="{D6FD5CCD-15FC-4AB2-9C9A-663D0901D4DB}">
      <dgm:prSet phldrT="[Text]" phldr="0"/>
      <dgm:spPr/>
      <dgm:t>
        <a:bodyPr/>
        <a:lstStyle/>
        <a:p>
          <a:pPr>
            <a:lnSpc>
              <a:spcPct val="100000"/>
            </a:lnSpc>
            <a:defRPr b="1"/>
          </a:pPr>
          <a:r>
            <a:rPr lang="en-US" dirty="0">
              <a:latin typeface="Calibri"/>
              <a:ea typeface="Calibri"/>
              <a:cs typeface="Calibri"/>
            </a:rPr>
            <a:t>2. Practice-initiated</a:t>
          </a:r>
        </a:p>
      </dgm:t>
    </dgm:pt>
    <dgm:pt modelId="{1EBF4A7E-3662-4591-B209-D65E281A01BF}" type="parTrans" cxnId="{5F025B01-E235-41F8-97B8-8A401C3DC192}">
      <dgm:prSet/>
      <dgm:spPr/>
      <dgm:t>
        <a:bodyPr/>
        <a:lstStyle/>
        <a:p>
          <a:endParaRPr lang="en-US"/>
        </a:p>
      </dgm:t>
    </dgm:pt>
    <dgm:pt modelId="{BFCBD38B-1FAC-4B65-822D-14A2317B0FF0}" type="sibTrans" cxnId="{5F025B01-E235-41F8-97B8-8A401C3DC192}">
      <dgm:prSet/>
      <dgm:spPr/>
      <dgm:t>
        <a:bodyPr/>
        <a:lstStyle/>
        <a:p>
          <a:endParaRPr lang="en-US"/>
        </a:p>
      </dgm:t>
    </dgm:pt>
    <dgm:pt modelId="{F3362412-8FCC-43A5-9F02-E2CDACD1C6D0}">
      <dgm:prSet phldrT="[Text]" custT="1"/>
      <dgm:spPr/>
      <dgm:t>
        <a:bodyPr/>
        <a:lstStyle/>
        <a:p>
          <a:pPr>
            <a:lnSpc>
              <a:spcPct val="100000"/>
            </a:lnSpc>
          </a:pPr>
          <a:r>
            <a:rPr lang="en-US" sz="1800" dirty="0">
              <a:latin typeface="Calibri"/>
              <a:ea typeface="Calibri"/>
              <a:cs typeface="Calibri"/>
            </a:rPr>
            <a:t>Practice starts the registration process in the </a:t>
          </a:r>
          <a:r>
            <a:rPr lang="en-US" sz="1800" dirty="0" err="1">
              <a:latin typeface="Calibri"/>
              <a:ea typeface="Calibri"/>
              <a:cs typeface="Calibri"/>
            </a:rPr>
            <a:t>MyMedicare</a:t>
          </a:r>
          <a:r>
            <a:rPr lang="en-US" sz="1800" dirty="0">
              <a:latin typeface="Calibri"/>
              <a:ea typeface="Calibri"/>
              <a:cs typeface="Calibri"/>
            </a:rPr>
            <a:t> system.</a:t>
          </a:r>
        </a:p>
      </dgm:t>
    </dgm:pt>
    <dgm:pt modelId="{C10E6739-5541-42E2-B8F6-D9912A905058}" type="parTrans" cxnId="{6C924BAA-89E7-41DB-915C-A754AED28CD6}">
      <dgm:prSet/>
      <dgm:spPr/>
      <dgm:t>
        <a:bodyPr/>
        <a:lstStyle/>
        <a:p>
          <a:endParaRPr lang="en-US"/>
        </a:p>
      </dgm:t>
    </dgm:pt>
    <dgm:pt modelId="{AE5E8BF8-7836-4D02-A1A4-E86ED36BD939}" type="sibTrans" cxnId="{6C924BAA-89E7-41DB-915C-A754AED28CD6}">
      <dgm:prSet/>
      <dgm:spPr/>
      <dgm:t>
        <a:bodyPr/>
        <a:lstStyle/>
        <a:p>
          <a:endParaRPr lang="en-US"/>
        </a:p>
      </dgm:t>
    </dgm:pt>
    <dgm:pt modelId="{D3A27B84-DC85-4E05-AF12-4AB1E3128AE2}">
      <dgm:prSet phldrT="[Text]" custT="1"/>
      <dgm:spPr/>
      <dgm:t>
        <a:bodyPr/>
        <a:lstStyle/>
        <a:p>
          <a:pPr>
            <a:lnSpc>
              <a:spcPct val="100000"/>
            </a:lnSpc>
          </a:pPr>
          <a:r>
            <a:rPr lang="en-US" sz="1800" dirty="0">
              <a:latin typeface="Calibri"/>
              <a:ea typeface="Calibri"/>
              <a:cs typeface="Calibri"/>
            </a:rPr>
            <a:t>Patient accepts the registration in their Medicare Online Account.</a:t>
          </a:r>
        </a:p>
      </dgm:t>
    </dgm:pt>
    <dgm:pt modelId="{8BC861E9-5E22-4B3F-BF14-66D4A2A74201}" type="parTrans" cxnId="{FE3B8E91-98F1-4FFA-95A0-E82447B26CF8}">
      <dgm:prSet/>
      <dgm:spPr/>
      <dgm:t>
        <a:bodyPr/>
        <a:lstStyle/>
        <a:p>
          <a:endParaRPr lang="en-US"/>
        </a:p>
      </dgm:t>
    </dgm:pt>
    <dgm:pt modelId="{3A6FB103-B9F7-4F3B-A700-8B3057D8A717}" type="sibTrans" cxnId="{FE3B8E91-98F1-4FFA-95A0-E82447B26CF8}">
      <dgm:prSet/>
      <dgm:spPr/>
      <dgm:t>
        <a:bodyPr/>
        <a:lstStyle/>
        <a:p>
          <a:endParaRPr lang="en-US"/>
        </a:p>
      </dgm:t>
    </dgm:pt>
    <dgm:pt modelId="{7B922839-A002-4C10-A1D7-D95C6ABB9578}">
      <dgm:prSet phldrT="[Text]" phldr="0"/>
      <dgm:spPr/>
      <dgm:t>
        <a:bodyPr/>
        <a:lstStyle/>
        <a:p>
          <a:pPr>
            <a:lnSpc>
              <a:spcPct val="100000"/>
            </a:lnSpc>
            <a:defRPr b="1"/>
          </a:pPr>
          <a:r>
            <a:rPr lang="en-US" dirty="0">
              <a:latin typeface="Calibri"/>
              <a:ea typeface="Calibri"/>
              <a:cs typeface="Calibri"/>
            </a:rPr>
            <a:t>3. </a:t>
          </a:r>
          <a:r>
            <a:rPr lang="en-US" dirty="0" err="1">
              <a:latin typeface="Calibri"/>
              <a:ea typeface="Calibri"/>
              <a:cs typeface="Calibri"/>
            </a:rPr>
            <a:t>MyMedicare</a:t>
          </a:r>
          <a:r>
            <a:rPr lang="en-US" dirty="0">
              <a:latin typeface="Calibri"/>
              <a:ea typeface="Calibri"/>
              <a:cs typeface="Calibri"/>
            </a:rPr>
            <a:t> Registration Form</a:t>
          </a:r>
        </a:p>
      </dgm:t>
    </dgm:pt>
    <dgm:pt modelId="{336B73EA-E4C4-4EB8-AA3B-6B5B5771CF6A}" type="parTrans" cxnId="{1B861AAD-8049-49F2-BA99-3A5A60F6C3D7}">
      <dgm:prSet/>
      <dgm:spPr/>
      <dgm:t>
        <a:bodyPr/>
        <a:lstStyle/>
        <a:p>
          <a:endParaRPr lang="en-US"/>
        </a:p>
      </dgm:t>
    </dgm:pt>
    <dgm:pt modelId="{4996781E-7FB7-4019-9C84-989334ADF511}" type="sibTrans" cxnId="{1B861AAD-8049-49F2-BA99-3A5A60F6C3D7}">
      <dgm:prSet/>
      <dgm:spPr/>
      <dgm:t>
        <a:bodyPr/>
        <a:lstStyle/>
        <a:p>
          <a:endParaRPr lang="en-US"/>
        </a:p>
      </dgm:t>
    </dgm:pt>
    <dgm:pt modelId="{C543044D-B51E-4F91-9E66-130F3DD6504A}">
      <dgm:prSet phldrT="[Text]" custT="1"/>
      <dgm:spPr/>
      <dgm:t>
        <a:bodyPr/>
        <a:lstStyle/>
        <a:p>
          <a:pPr>
            <a:lnSpc>
              <a:spcPct val="100000"/>
            </a:lnSpc>
          </a:pPr>
          <a:r>
            <a:rPr lang="en-US" sz="1800" dirty="0">
              <a:latin typeface="Calibri"/>
              <a:ea typeface="Calibri"/>
              <a:cs typeface="Calibri"/>
            </a:rPr>
            <a:t>Patient completes the </a:t>
          </a:r>
          <a:r>
            <a:rPr lang="en-US" sz="1800" dirty="0" err="1">
              <a:latin typeface="Calibri"/>
              <a:ea typeface="Calibri"/>
              <a:cs typeface="Calibri"/>
            </a:rPr>
            <a:t>MyMedicare</a:t>
          </a:r>
          <a:r>
            <a:rPr lang="en-US" sz="1800" dirty="0">
              <a:latin typeface="Calibri"/>
              <a:ea typeface="Calibri"/>
              <a:cs typeface="Calibri"/>
            </a:rPr>
            <a:t> registration form and provides it to practice staff. </a:t>
          </a:r>
        </a:p>
      </dgm:t>
    </dgm:pt>
    <dgm:pt modelId="{55773661-305C-4EC2-886E-5AEE3B0D17F9}" type="parTrans" cxnId="{C056E771-6343-4D94-8DA2-C8F0CA5EF4C0}">
      <dgm:prSet/>
      <dgm:spPr/>
      <dgm:t>
        <a:bodyPr/>
        <a:lstStyle/>
        <a:p>
          <a:endParaRPr lang="en-US"/>
        </a:p>
      </dgm:t>
    </dgm:pt>
    <dgm:pt modelId="{8C5408F4-2806-48F2-AD44-2EF0C8988966}" type="sibTrans" cxnId="{C056E771-6343-4D94-8DA2-C8F0CA5EF4C0}">
      <dgm:prSet/>
      <dgm:spPr/>
      <dgm:t>
        <a:bodyPr/>
        <a:lstStyle/>
        <a:p>
          <a:endParaRPr lang="en-US"/>
        </a:p>
      </dgm:t>
    </dgm:pt>
    <dgm:pt modelId="{25867AC6-C590-4665-8C8E-5F698EFC51AC}">
      <dgm:prSet phldrT="[Text]" custT="1"/>
      <dgm:spPr/>
      <dgm:t>
        <a:bodyPr/>
        <a:lstStyle/>
        <a:p>
          <a:pPr>
            <a:lnSpc>
              <a:spcPct val="100000"/>
            </a:lnSpc>
          </a:pPr>
          <a:r>
            <a:rPr lang="en-US" sz="1800" dirty="0">
              <a:latin typeface="Calibri"/>
              <a:ea typeface="Calibri"/>
              <a:cs typeface="Calibri"/>
            </a:rPr>
            <a:t>Practice staff complete the registration in the </a:t>
          </a:r>
          <a:r>
            <a:rPr lang="en-US" sz="1800" dirty="0" err="1">
              <a:latin typeface="Calibri"/>
              <a:ea typeface="Calibri"/>
              <a:cs typeface="Calibri"/>
            </a:rPr>
            <a:t>MyMedicare</a:t>
          </a:r>
          <a:r>
            <a:rPr lang="en-US" sz="1800" dirty="0">
              <a:latin typeface="Calibri"/>
              <a:ea typeface="Calibri"/>
              <a:cs typeface="Calibri"/>
            </a:rPr>
            <a:t> system.</a:t>
          </a:r>
        </a:p>
      </dgm:t>
    </dgm:pt>
    <dgm:pt modelId="{13CDA5CE-E44B-41E3-97AD-54C311D3ACC6}" type="parTrans" cxnId="{AE38A935-693F-4ABD-9CD3-782A4AA5CEA3}">
      <dgm:prSet/>
      <dgm:spPr/>
      <dgm:t>
        <a:bodyPr/>
        <a:lstStyle/>
        <a:p>
          <a:endParaRPr lang="en-US"/>
        </a:p>
      </dgm:t>
    </dgm:pt>
    <dgm:pt modelId="{400759CF-4311-4C94-8B98-F39D0BBE3C53}" type="sibTrans" cxnId="{AE38A935-693F-4ABD-9CD3-782A4AA5CEA3}">
      <dgm:prSet/>
      <dgm:spPr/>
      <dgm:t>
        <a:bodyPr/>
        <a:lstStyle/>
        <a:p>
          <a:endParaRPr lang="en-US"/>
        </a:p>
      </dgm:t>
    </dgm:pt>
    <dgm:pt modelId="{684921CC-E708-487C-9850-5DECE1DA6FAE}" type="pres">
      <dgm:prSet presAssocID="{BA5827A5-774A-4422-92A6-0640293A96D6}" presName="root" presStyleCnt="0">
        <dgm:presLayoutVars>
          <dgm:dir/>
          <dgm:resizeHandles val="exact"/>
        </dgm:presLayoutVars>
      </dgm:prSet>
      <dgm:spPr/>
    </dgm:pt>
    <dgm:pt modelId="{1BA79931-2084-4E00-B15A-31500F4E9C6A}" type="pres">
      <dgm:prSet presAssocID="{998A58DF-8667-43A2-9196-E5DD4CD7C26A}" presName="compNode" presStyleCnt="0"/>
      <dgm:spPr/>
    </dgm:pt>
    <dgm:pt modelId="{9C9909EB-272E-4AD8-A9DA-30D86E5A04F5}" type="pres">
      <dgm:prSet presAssocID="{998A58DF-8667-43A2-9196-E5DD4CD7C2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E4293246-6B99-4A01-89E9-C6B23FFDDE2C}" type="pres">
      <dgm:prSet presAssocID="{998A58DF-8667-43A2-9196-E5DD4CD7C26A}" presName="iconSpace" presStyleCnt="0"/>
      <dgm:spPr/>
    </dgm:pt>
    <dgm:pt modelId="{794FF0D5-46DE-4240-8910-03279C396764}" type="pres">
      <dgm:prSet presAssocID="{998A58DF-8667-43A2-9196-E5DD4CD7C26A}" presName="parTx" presStyleLbl="revTx" presStyleIdx="0" presStyleCnt="6">
        <dgm:presLayoutVars>
          <dgm:chMax val="0"/>
          <dgm:chPref val="0"/>
        </dgm:presLayoutVars>
      </dgm:prSet>
      <dgm:spPr/>
    </dgm:pt>
    <dgm:pt modelId="{7B37EA7B-66A2-4363-886A-09CAE699E3B8}" type="pres">
      <dgm:prSet presAssocID="{998A58DF-8667-43A2-9196-E5DD4CD7C26A}" presName="txSpace" presStyleCnt="0"/>
      <dgm:spPr/>
    </dgm:pt>
    <dgm:pt modelId="{9B3804C7-741F-453B-BF6A-8A5DE3D0A20F}" type="pres">
      <dgm:prSet presAssocID="{998A58DF-8667-43A2-9196-E5DD4CD7C26A}" presName="desTx" presStyleLbl="revTx" presStyleIdx="1" presStyleCnt="6">
        <dgm:presLayoutVars/>
      </dgm:prSet>
      <dgm:spPr/>
    </dgm:pt>
    <dgm:pt modelId="{A1E60E28-C5D0-4E4C-B932-BF39AD9FB44C}" type="pres">
      <dgm:prSet presAssocID="{65AA40A0-3B84-45B9-8455-F11B2583B2E5}" presName="sibTrans" presStyleCnt="0"/>
      <dgm:spPr/>
    </dgm:pt>
    <dgm:pt modelId="{725397FB-86F8-4755-8E7F-24800B2CFC17}" type="pres">
      <dgm:prSet presAssocID="{D6FD5CCD-15FC-4AB2-9C9A-663D0901D4DB}" presName="compNode" presStyleCnt="0"/>
      <dgm:spPr/>
    </dgm:pt>
    <dgm:pt modelId="{9542271F-450F-4B61-8559-BD3C6BD1066D}" type="pres">
      <dgm:prSet presAssocID="{D6FD5CCD-15FC-4AB2-9C9A-663D0901D4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75E4FF06-8270-4F32-991E-0250B2190430}" type="pres">
      <dgm:prSet presAssocID="{D6FD5CCD-15FC-4AB2-9C9A-663D0901D4DB}" presName="iconSpace" presStyleCnt="0"/>
      <dgm:spPr/>
    </dgm:pt>
    <dgm:pt modelId="{537FD34B-4804-4ED3-A831-9E7D73BCF5AC}" type="pres">
      <dgm:prSet presAssocID="{D6FD5CCD-15FC-4AB2-9C9A-663D0901D4DB}" presName="parTx" presStyleLbl="revTx" presStyleIdx="2" presStyleCnt="6">
        <dgm:presLayoutVars>
          <dgm:chMax val="0"/>
          <dgm:chPref val="0"/>
        </dgm:presLayoutVars>
      </dgm:prSet>
      <dgm:spPr/>
    </dgm:pt>
    <dgm:pt modelId="{D39364E5-DCC7-4084-BBD1-7C94098EBC76}" type="pres">
      <dgm:prSet presAssocID="{D6FD5CCD-15FC-4AB2-9C9A-663D0901D4DB}" presName="txSpace" presStyleCnt="0"/>
      <dgm:spPr/>
    </dgm:pt>
    <dgm:pt modelId="{77BF1BE8-7A9A-48F1-B802-8193B925C497}" type="pres">
      <dgm:prSet presAssocID="{D6FD5CCD-15FC-4AB2-9C9A-663D0901D4DB}" presName="desTx" presStyleLbl="revTx" presStyleIdx="3" presStyleCnt="6">
        <dgm:presLayoutVars/>
      </dgm:prSet>
      <dgm:spPr/>
    </dgm:pt>
    <dgm:pt modelId="{C70F7649-090B-4659-8207-0021C3168497}" type="pres">
      <dgm:prSet presAssocID="{BFCBD38B-1FAC-4B65-822D-14A2317B0FF0}" presName="sibTrans" presStyleCnt="0"/>
      <dgm:spPr/>
    </dgm:pt>
    <dgm:pt modelId="{3764B850-5418-40AD-BE57-8BF7BA1E4B11}" type="pres">
      <dgm:prSet presAssocID="{7B922839-A002-4C10-A1D7-D95C6ABB9578}" presName="compNode" presStyleCnt="0"/>
      <dgm:spPr/>
    </dgm:pt>
    <dgm:pt modelId="{5DDEE6A2-C472-4FCB-A88F-17DA5ABC73CE}" type="pres">
      <dgm:prSet presAssocID="{7B922839-A002-4C10-A1D7-D95C6ABB95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C4F4DFA6-5FBA-4CDA-AE8C-72868F874949}" type="pres">
      <dgm:prSet presAssocID="{7B922839-A002-4C10-A1D7-D95C6ABB9578}" presName="iconSpace" presStyleCnt="0"/>
      <dgm:spPr/>
    </dgm:pt>
    <dgm:pt modelId="{772500F1-4694-421D-ACC8-52C80DD72226}" type="pres">
      <dgm:prSet presAssocID="{7B922839-A002-4C10-A1D7-D95C6ABB9578}" presName="parTx" presStyleLbl="revTx" presStyleIdx="4" presStyleCnt="6">
        <dgm:presLayoutVars>
          <dgm:chMax val="0"/>
          <dgm:chPref val="0"/>
        </dgm:presLayoutVars>
      </dgm:prSet>
      <dgm:spPr/>
    </dgm:pt>
    <dgm:pt modelId="{7937921A-53F8-4415-B77C-E0769F6AD353}" type="pres">
      <dgm:prSet presAssocID="{7B922839-A002-4C10-A1D7-D95C6ABB9578}" presName="txSpace" presStyleCnt="0"/>
      <dgm:spPr/>
    </dgm:pt>
    <dgm:pt modelId="{C0D7C365-4368-478B-A31E-FAAAEE0BAAD8}" type="pres">
      <dgm:prSet presAssocID="{7B922839-A002-4C10-A1D7-D95C6ABB9578}" presName="desTx" presStyleLbl="revTx" presStyleIdx="5" presStyleCnt="6">
        <dgm:presLayoutVars/>
      </dgm:prSet>
      <dgm:spPr/>
    </dgm:pt>
  </dgm:ptLst>
  <dgm:cxnLst>
    <dgm:cxn modelId="{5F025B01-E235-41F8-97B8-8A401C3DC192}" srcId="{BA5827A5-774A-4422-92A6-0640293A96D6}" destId="{D6FD5CCD-15FC-4AB2-9C9A-663D0901D4DB}" srcOrd="1" destOrd="0" parTransId="{1EBF4A7E-3662-4591-B209-D65E281A01BF}" sibTransId="{BFCBD38B-1FAC-4B65-822D-14A2317B0FF0}"/>
    <dgm:cxn modelId="{4BE13025-3B74-8E49-9E7E-908A94265C3F}" type="presOf" srcId="{D6FD5CCD-15FC-4AB2-9C9A-663D0901D4DB}" destId="{537FD34B-4804-4ED3-A831-9E7D73BCF5AC}" srcOrd="0" destOrd="0" presId="urn:microsoft.com/office/officeart/2018/2/layout/IconLabelDescriptionList"/>
    <dgm:cxn modelId="{AE38A935-693F-4ABD-9CD3-782A4AA5CEA3}" srcId="{7B922839-A002-4C10-A1D7-D95C6ABB9578}" destId="{25867AC6-C590-4665-8C8E-5F698EFC51AC}" srcOrd="1" destOrd="0" parTransId="{13CDA5CE-E44B-41E3-97AD-54C311D3ACC6}" sibTransId="{400759CF-4311-4C94-8B98-F39D0BBE3C53}"/>
    <dgm:cxn modelId="{A21C1441-F309-0B4A-AA2C-25F2F1734DED}" type="presOf" srcId="{7B922839-A002-4C10-A1D7-D95C6ABB9578}" destId="{772500F1-4694-421D-ACC8-52C80DD72226}" srcOrd="0" destOrd="0" presId="urn:microsoft.com/office/officeart/2018/2/layout/IconLabelDescriptionList"/>
    <dgm:cxn modelId="{E6CE2246-2FDA-B745-95F1-B86F2AC3BF16}" type="presOf" srcId="{25867AC6-C590-4665-8C8E-5F698EFC51AC}" destId="{C0D7C365-4368-478B-A31E-FAAAEE0BAAD8}" srcOrd="0" destOrd="1" presId="urn:microsoft.com/office/officeart/2018/2/layout/IconLabelDescriptionList"/>
    <dgm:cxn modelId="{C056E771-6343-4D94-8DA2-C8F0CA5EF4C0}" srcId="{7B922839-A002-4C10-A1D7-D95C6ABB9578}" destId="{C543044D-B51E-4F91-9E66-130F3DD6504A}" srcOrd="0" destOrd="0" parTransId="{55773661-305C-4EC2-886E-5AEE3B0D17F9}" sibTransId="{8C5408F4-2806-48F2-AD44-2EF0C8988966}"/>
    <dgm:cxn modelId="{FE3B8E91-98F1-4FFA-95A0-E82447B26CF8}" srcId="{D6FD5CCD-15FC-4AB2-9C9A-663D0901D4DB}" destId="{D3A27B84-DC85-4E05-AF12-4AB1E3128AE2}" srcOrd="1" destOrd="0" parTransId="{8BC861E9-5E22-4B3F-BF14-66D4A2A74201}" sibTransId="{3A6FB103-B9F7-4F3B-A700-8B3057D8A717}"/>
    <dgm:cxn modelId="{760B8F95-7135-334B-8C32-ABC4AD2B0F6C}" type="presOf" srcId="{D3A27B84-DC85-4E05-AF12-4AB1E3128AE2}" destId="{77BF1BE8-7A9A-48F1-B802-8193B925C497}" srcOrd="0" destOrd="1" presId="urn:microsoft.com/office/officeart/2018/2/layout/IconLabelDescriptionList"/>
    <dgm:cxn modelId="{4E6B98A1-04C7-CE43-A7F3-74A4899AFEC5}" type="presOf" srcId="{998A58DF-8667-43A2-9196-E5DD4CD7C26A}" destId="{794FF0D5-46DE-4240-8910-03279C396764}" srcOrd="0" destOrd="0" presId="urn:microsoft.com/office/officeart/2018/2/layout/IconLabelDescriptionList"/>
    <dgm:cxn modelId="{8BE622A7-190D-7E4C-81AF-329359FF0156}" type="presOf" srcId="{1E422067-D753-4C34-98C4-A9E5506CFA82}" destId="{9B3804C7-741F-453B-BF6A-8A5DE3D0A20F}" srcOrd="0" destOrd="0" presId="urn:microsoft.com/office/officeart/2018/2/layout/IconLabelDescriptionList"/>
    <dgm:cxn modelId="{6C924BAA-89E7-41DB-915C-A754AED28CD6}" srcId="{D6FD5CCD-15FC-4AB2-9C9A-663D0901D4DB}" destId="{F3362412-8FCC-43A5-9F02-E2CDACD1C6D0}" srcOrd="0" destOrd="0" parTransId="{C10E6739-5541-42E2-B8F6-D9912A905058}" sibTransId="{AE5E8BF8-7836-4D02-A1A4-E86ED36BD939}"/>
    <dgm:cxn modelId="{1B861AAD-8049-49F2-BA99-3A5A60F6C3D7}" srcId="{BA5827A5-774A-4422-92A6-0640293A96D6}" destId="{7B922839-A002-4C10-A1D7-D95C6ABB9578}" srcOrd="2" destOrd="0" parTransId="{336B73EA-E4C4-4EB8-AA3B-6B5B5771CF6A}" sibTransId="{4996781E-7FB7-4019-9C84-989334ADF511}"/>
    <dgm:cxn modelId="{BD0A97C3-F045-A04B-AD0F-D0403369BABA}" type="presOf" srcId="{DDFC4AE6-4048-46B0-A1EF-5D203FA2C7FA}" destId="{9B3804C7-741F-453B-BF6A-8A5DE3D0A20F}" srcOrd="0" destOrd="1" presId="urn:microsoft.com/office/officeart/2018/2/layout/IconLabelDescriptionList"/>
    <dgm:cxn modelId="{9AC10AE1-5BAF-4A33-A460-E84FDF6AA242}" srcId="{998A58DF-8667-43A2-9196-E5DD4CD7C26A}" destId="{1E422067-D753-4C34-98C4-A9E5506CFA82}" srcOrd="0" destOrd="0" parTransId="{5FC29774-1F5B-4F41-9FB1-8E00478C17EB}" sibTransId="{14953F53-B8CE-4B01-99F6-18A3D598F066}"/>
    <dgm:cxn modelId="{BC4EF5F4-B19C-40B2-A02D-BA1CD4896194}" srcId="{998A58DF-8667-43A2-9196-E5DD4CD7C26A}" destId="{DDFC4AE6-4048-46B0-A1EF-5D203FA2C7FA}" srcOrd="1" destOrd="0" parTransId="{521A6793-A793-4875-8CA3-BE493B920108}" sibTransId="{2FE7CEC5-8F6B-432D-B85A-C309F18BD303}"/>
    <dgm:cxn modelId="{58150EF5-20C4-4235-A988-9E73148D3179}" srcId="{BA5827A5-774A-4422-92A6-0640293A96D6}" destId="{998A58DF-8667-43A2-9196-E5DD4CD7C26A}" srcOrd="0" destOrd="0" parTransId="{786B88D1-8273-4C86-B368-F6F90F95B6B5}" sibTransId="{65AA40A0-3B84-45B9-8455-F11B2583B2E5}"/>
    <dgm:cxn modelId="{041400F6-F13F-D745-AB25-E242B592B0D9}" type="presOf" srcId="{F3362412-8FCC-43A5-9F02-E2CDACD1C6D0}" destId="{77BF1BE8-7A9A-48F1-B802-8193B925C497}" srcOrd="0" destOrd="0" presId="urn:microsoft.com/office/officeart/2018/2/layout/IconLabelDescriptionList"/>
    <dgm:cxn modelId="{98FA94F8-E68A-4548-ABD5-135C82F957D7}" type="presOf" srcId="{C543044D-B51E-4F91-9E66-130F3DD6504A}" destId="{C0D7C365-4368-478B-A31E-FAAAEE0BAAD8}" srcOrd="0" destOrd="0" presId="urn:microsoft.com/office/officeart/2018/2/layout/IconLabelDescriptionList"/>
    <dgm:cxn modelId="{6F8E5DFB-8603-5245-A942-1D72654ED3E9}" type="presOf" srcId="{BA5827A5-774A-4422-92A6-0640293A96D6}" destId="{684921CC-E708-487C-9850-5DECE1DA6FAE}" srcOrd="0" destOrd="0" presId="urn:microsoft.com/office/officeart/2018/2/layout/IconLabelDescriptionList"/>
    <dgm:cxn modelId="{BAC7F543-88C8-AC48-B49C-56944070AFDA}" type="presParOf" srcId="{684921CC-E708-487C-9850-5DECE1DA6FAE}" destId="{1BA79931-2084-4E00-B15A-31500F4E9C6A}" srcOrd="0" destOrd="0" presId="urn:microsoft.com/office/officeart/2018/2/layout/IconLabelDescriptionList"/>
    <dgm:cxn modelId="{0E02C4DD-8552-C84F-8FCB-C283F9ECD11E}" type="presParOf" srcId="{1BA79931-2084-4E00-B15A-31500F4E9C6A}" destId="{9C9909EB-272E-4AD8-A9DA-30D86E5A04F5}" srcOrd="0" destOrd="0" presId="urn:microsoft.com/office/officeart/2018/2/layout/IconLabelDescriptionList"/>
    <dgm:cxn modelId="{20230BD5-1E7B-0740-A253-9C6565AF4834}" type="presParOf" srcId="{1BA79931-2084-4E00-B15A-31500F4E9C6A}" destId="{E4293246-6B99-4A01-89E9-C6B23FFDDE2C}" srcOrd="1" destOrd="0" presId="urn:microsoft.com/office/officeart/2018/2/layout/IconLabelDescriptionList"/>
    <dgm:cxn modelId="{A9E02CA2-7A57-F241-8522-E446E0764DB5}" type="presParOf" srcId="{1BA79931-2084-4E00-B15A-31500F4E9C6A}" destId="{794FF0D5-46DE-4240-8910-03279C396764}" srcOrd="2" destOrd="0" presId="urn:microsoft.com/office/officeart/2018/2/layout/IconLabelDescriptionList"/>
    <dgm:cxn modelId="{F243EC6D-28E3-C542-9330-E86FF46AAE72}" type="presParOf" srcId="{1BA79931-2084-4E00-B15A-31500F4E9C6A}" destId="{7B37EA7B-66A2-4363-886A-09CAE699E3B8}" srcOrd="3" destOrd="0" presId="urn:microsoft.com/office/officeart/2018/2/layout/IconLabelDescriptionList"/>
    <dgm:cxn modelId="{1A677ACE-2BC9-2244-9053-E7EE71CC8C72}" type="presParOf" srcId="{1BA79931-2084-4E00-B15A-31500F4E9C6A}" destId="{9B3804C7-741F-453B-BF6A-8A5DE3D0A20F}" srcOrd="4" destOrd="0" presId="urn:microsoft.com/office/officeart/2018/2/layout/IconLabelDescriptionList"/>
    <dgm:cxn modelId="{3D5F790C-D227-4C4A-8D53-81B1B4A7F252}" type="presParOf" srcId="{684921CC-E708-487C-9850-5DECE1DA6FAE}" destId="{A1E60E28-C5D0-4E4C-B932-BF39AD9FB44C}" srcOrd="1" destOrd="0" presId="urn:microsoft.com/office/officeart/2018/2/layout/IconLabelDescriptionList"/>
    <dgm:cxn modelId="{F5630D06-A6FA-F644-9550-28D1DBE7883E}" type="presParOf" srcId="{684921CC-E708-487C-9850-5DECE1DA6FAE}" destId="{725397FB-86F8-4755-8E7F-24800B2CFC17}" srcOrd="2" destOrd="0" presId="urn:microsoft.com/office/officeart/2018/2/layout/IconLabelDescriptionList"/>
    <dgm:cxn modelId="{767923DA-9157-4A49-B151-1B188C7EB2BF}" type="presParOf" srcId="{725397FB-86F8-4755-8E7F-24800B2CFC17}" destId="{9542271F-450F-4B61-8559-BD3C6BD1066D}" srcOrd="0" destOrd="0" presId="urn:microsoft.com/office/officeart/2018/2/layout/IconLabelDescriptionList"/>
    <dgm:cxn modelId="{6D594E12-1E7B-2B46-A959-29FEC16C9C58}" type="presParOf" srcId="{725397FB-86F8-4755-8E7F-24800B2CFC17}" destId="{75E4FF06-8270-4F32-991E-0250B2190430}" srcOrd="1" destOrd="0" presId="urn:microsoft.com/office/officeart/2018/2/layout/IconLabelDescriptionList"/>
    <dgm:cxn modelId="{DA1ADE4D-8272-5742-B8D8-F4E8270F25B2}" type="presParOf" srcId="{725397FB-86F8-4755-8E7F-24800B2CFC17}" destId="{537FD34B-4804-4ED3-A831-9E7D73BCF5AC}" srcOrd="2" destOrd="0" presId="urn:microsoft.com/office/officeart/2018/2/layout/IconLabelDescriptionList"/>
    <dgm:cxn modelId="{86952C56-4915-224A-9A5D-EBCE9A11F2E2}" type="presParOf" srcId="{725397FB-86F8-4755-8E7F-24800B2CFC17}" destId="{D39364E5-DCC7-4084-BBD1-7C94098EBC76}" srcOrd="3" destOrd="0" presId="urn:microsoft.com/office/officeart/2018/2/layout/IconLabelDescriptionList"/>
    <dgm:cxn modelId="{3D895590-CF87-7A48-80AC-8DEBD31F3B54}" type="presParOf" srcId="{725397FB-86F8-4755-8E7F-24800B2CFC17}" destId="{77BF1BE8-7A9A-48F1-B802-8193B925C497}" srcOrd="4" destOrd="0" presId="urn:microsoft.com/office/officeart/2018/2/layout/IconLabelDescriptionList"/>
    <dgm:cxn modelId="{BD0405C1-FA5E-1A43-870F-ED235B169EDC}" type="presParOf" srcId="{684921CC-E708-487C-9850-5DECE1DA6FAE}" destId="{C70F7649-090B-4659-8207-0021C3168497}" srcOrd="3" destOrd="0" presId="urn:microsoft.com/office/officeart/2018/2/layout/IconLabelDescriptionList"/>
    <dgm:cxn modelId="{9076E50B-3B71-B046-AAF2-B732022584BA}" type="presParOf" srcId="{684921CC-E708-487C-9850-5DECE1DA6FAE}" destId="{3764B850-5418-40AD-BE57-8BF7BA1E4B11}" srcOrd="4" destOrd="0" presId="urn:microsoft.com/office/officeart/2018/2/layout/IconLabelDescriptionList"/>
    <dgm:cxn modelId="{47B9D5E8-B3B1-F74C-B501-68231551FD1D}" type="presParOf" srcId="{3764B850-5418-40AD-BE57-8BF7BA1E4B11}" destId="{5DDEE6A2-C472-4FCB-A88F-17DA5ABC73CE}" srcOrd="0" destOrd="0" presId="urn:microsoft.com/office/officeart/2018/2/layout/IconLabelDescriptionList"/>
    <dgm:cxn modelId="{956677EB-1E59-9047-A24E-415A6201D093}" type="presParOf" srcId="{3764B850-5418-40AD-BE57-8BF7BA1E4B11}" destId="{C4F4DFA6-5FBA-4CDA-AE8C-72868F874949}" srcOrd="1" destOrd="0" presId="urn:microsoft.com/office/officeart/2018/2/layout/IconLabelDescriptionList"/>
    <dgm:cxn modelId="{585867DB-C96F-3C43-AA89-ECD8DC163570}" type="presParOf" srcId="{3764B850-5418-40AD-BE57-8BF7BA1E4B11}" destId="{772500F1-4694-421D-ACC8-52C80DD72226}" srcOrd="2" destOrd="0" presId="urn:microsoft.com/office/officeart/2018/2/layout/IconLabelDescriptionList"/>
    <dgm:cxn modelId="{50D9C6E7-C24F-6743-9B02-98B3BC548B7B}" type="presParOf" srcId="{3764B850-5418-40AD-BE57-8BF7BA1E4B11}" destId="{7937921A-53F8-4415-B77C-E0769F6AD353}" srcOrd="3" destOrd="0" presId="urn:microsoft.com/office/officeart/2018/2/layout/IconLabelDescriptionList"/>
    <dgm:cxn modelId="{786388BE-AE96-D245-9EBD-4E6819F625E3}" type="presParOf" srcId="{3764B850-5418-40AD-BE57-8BF7BA1E4B11}" destId="{C0D7C365-4368-478B-A31E-FAAAEE0BAAD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E63BD-260C-47FA-82D3-F5DF4D3B2CC3}">
      <dsp:nvSpPr>
        <dsp:cNvPr id="0" name=""/>
        <dsp:cNvSpPr/>
      </dsp:nvSpPr>
      <dsp:spPr>
        <a:xfrm>
          <a:off x="128322" y="168003"/>
          <a:ext cx="1039433" cy="10394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57EB7-8D67-4D61-BDCB-FD3265DB1B52}">
      <dsp:nvSpPr>
        <dsp:cNvPr id="0" name=""/>
        <dsp:cNvSpPr/>
      </dsp:nvSpPr>
      <dsp:spPr>
        <a:xfrm>
          <a:off x="61494" y="1194305"/>
          <a:ext cx="3115780" cy="4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AU" sz="3000" b="1" kern="1200" dirty="0">
              <a:solidFill>
                <a:srgbClr val="003D69"/>
              </a:solidFill>
              <a:latin typeface="Calibri"/>
              <a:cs typeface="Calibri"/>
            </a:rPr>
            <a:t>PATIENTS</a:t>
          </a:r>
          <a:endParaRPr lang="en-US" sz="3000" kern="1200" dirty="0">
            <a:solidFill>
              <a:srgbClr val="003D69"/>
            </a:solidFill>
          </a:endParaRPr>
        </a:p>
      </dsp:txBody>
      <dsp:txXfrm>
        <a:off x="61494" y="1194305"/>
        <a:ext cx="3115780" cy="467367"/>
      </dsp:txXfrm>
    </dsp:sp>
    <dsp:sp modelId="{E596F002-48EB-4CFA-90A6-CBAB00FE519E}">
      <dsp:nvSpPr>
        <dsp:cNvPr id="0" name=""/>
        <dsp:cNvSpPr/>
      </dsp:nvSpPr>
      <dsp:spPr>
        <a:xfrm>
          <a:off x="0" y="1732020"/>
          <a:ext cx="3349214" cy="163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Registration opened</a:t>
          </a:r>
          <a:r>
            <a:rPr lang="en-US" sz="1800" b="1" kern="1200" dirty="0">
              <a:solidFill>
                <a:srgbClr val="003D69"/>
              </a:solidFill>
              <a:latin typeface="Calibri"/>
              <a:cs typeface="Calibri"/>
            </a:rPr>
            <a:t> 1 October 2023</a:t>
          </a:r>
          <a:endParaRPr lang="en-US" sz="1800" kern="1200" dirty="0">
            <a:solidFill>
              <a:srgbClr val="003D69"/>
            </a:solidFill>
            <a:latin typeface="Calibri Light" panose="020F0302020204030204"/>
          </a:endParaRP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Medicare card or DVA veteran card</a:t>
          </a: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Can register themselves online (MyGov) or be assisted by the practice</a:t>
          </a:r>
          <a:endParaRPr lang="en-US" sz="1800" kern="1200" dirty="0">
            <a:solidFill>
              <a:srgbClr val="003D69"/>
            </a:solidFill>
            <a:latin typeface="Calibri Light" panose="020F0302020204030204"/>
          </a:endParaRPr>
        </a:p>
        <a:p>
          <a:pPr marL="0" lvl="0" indent="0" algn="l" defTabSz="800100">
            <a:lnSpc>
              <a:spcPct val="100000"/>
            </a:lnSpc>
            <a:spcBef>
              <a:spcPct val="0"/>
            </a:spcBef>
            <a:spcAft>
              <a:spcPct val="35000"/>
            </a:spcAft>
            <a:buNone/>
          </a:pPr>
          <a:r>
            <a:rPr lang="en-US" sz="1800" b="0" kern="1200" dirty="0">
              <a:solidFill>
                <a:srgbClr val="003D69"/>
              </a:solidFill>
              <a:latin typeface="Calibri"/>
              <a:cs typeface="Calibri"/>
            </a:rPr>
            <a:t>Need to have been to the practice twice in 2 years </a:t>
          </a:r>
        </a:p>
        <a:p>
          <a:pPr marL="0" lvl="0" indent="0" algn="l" defTabSz="800100">
            <a:lnSpc>
              <a:spcPct val="100000"/>
            </a:lnSpc>
            <a:spcBef>
              <a:spcPct val="0"/>
            </a:spcBef>
            <a:spcAft>
              <a:spcPct val="35000"/>
            </a:spcAft>
            <a:buNone/>
          </a:pPr>
          <a:r>
            <a:rPr lang="en-US" sz="1800" b="0" kern="1200" dirty="0">
              <a:solidFill>
                <a:srgbClr val="003D69"/>
              </a:solidFill>
              <a:latin typeface="Calibri"/>
              <a:cs typeface="Calibri"/>
            </a:rPr>
            <a:t>Encompassing family units</a:t>
          </a:r>
        </a:p>
        <a:p>
          <a:pPr marL="0" lvl="0" indent="0" algn="l" defTabSz="800100">
            <a:lnSpc>
              <a:spcPct val="100000"/>
            </a:lnSpc>
            <a:spcBef>
              <a:spcPct val="0"/>
            </a:spcBef>
            <a:spcAft>
              <a:spcPct val="35000"/>
            </a:spcAft>
            <a:buNone/>
          </a:pPr>
          <a:r>
            <a:rPr lang="en-US" sz="1800" b="0" kern="1200" dirty="0">
              <a:solidFill>
                <a:srgbClr val="003D69"/>
              </a:solidFill>
              <a:latin typeface="Calibri"/>
              <a:cs typeface="Calibri"/>
            </a:rPr>
            <a:t>MMM 6-7, AMS/ACCHOS 1 visit in 12 months</a:t>
          </a:r>
          <a:endParaRPr lang="en-US" sz="1800" kern="1200" dirty="0">
            <a:solidFill>
              <a:srgbClr val="003D69"/>
            </a:solidFill>
          </a:endParaRPr>
        </a:p>
      </dsp:txBody>
      <dsp:txXfrm>
        <a:off x="0" y="1732020"/>
        <a:ext cx="3349214" cy="1635885"/>
      </dsp:txXfrm>
    </dsp:sp>
    <dsp:sp modelId="{4D3C10EF-AC2E-4EE5-AED8-6F6FD78A87B5}">
      <dsp:nvSpPr>
        <dsp:cNvPr id="0" name=""/>
        <dsp:cNvSpPr/>
      </dsp:nvSpPr>
      <dsp:spPr>
        <a:xfrm>
          <a:off x="3912817" y="241606"/>
          <a:ext cx="1039433" cy="10394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DB150-7E45-415D-A2F0-B89CB880DFBC}">
      <dsp:nvSpPr>
        <dsp:cNvPr id="0" name=""/>
        <dsp:cNvSpPr/>
      </dsp:nvSpPr>
      <dsp:spPr>
        <a:xfrm>
          <a:off x="3797159" y="1235218"/>
          <a:ext cx="3115780" cy="4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AU" sz="3000" b="1" kern="1200" dirty="0">
              <a:solidFill>
                <a:srgbClr val="003D69"/>
              </a:solidFill>
              <a:latin typeface="Calibri"/>
              <a:cs typeface="Calibri"/>
            </a:rPr>
            <a:t>PRACTICES/AMS</a:t>
          </a:r>
          <a:endParaRPr lang="en-US" sz="3000" kern="1200" dirty="0">
            <a:solidFill>
              <a:srgbClr val="003D69"/>
            </a:solidFill>
          </a:endParaRPr>
        </a:p>
      </dsp:txBody>
      <dsp:txXfrm>
        <a:off x="3797159" y="1235218"/>
        <a:ext cx="3115780" cy="467367"/>
      </dsp:txXfrm>
    </dsp:sp>
    <dsp:sp modelId="{06855291-9380-4CBE-B5CD-DB97CA0CCC4F}">
      <dsp:nvSpPr>
        <dsp:cNvPr id="0" name=""/>
        <dsp:cNvSpPr/>
      </dsp:nvSpPr>
      <dsp:spPr>
        <a:xfrm>
          <a:off x="3912817" y="1943051"/>
          <a:ext cx="3115780" cy="138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Registration opened </a:t>
          </a:r>
          <a:r>
            <a:rPr lang="en-US" sz="1800" b="1" kern="1200" dirty="0">
              <a:solidFill>
                <a:srgbClr val="003D69"/>
              </a:solidFill>
              <a:latin typeface="Calibri"/>
              <a:cs typeface="Calibri"/>
            </a:rPr>
            <a:t>1 July 2023</a:t>
          </a:r>
          <a:endParaRPr lang="en-US" sz="1800" kern="1200" dirty="0">
            <a:solidFill>
              <a:srgbClr val="003D69"/>
            </a:solidFill>
          </a:endParaRP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Accredited or working towards accreditation </a:t>
          </a: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(and other certain exemptions)</a:t>
          </a:r>
        </a:p>
      </dsp:txBody>
      <dsp:txXfrm>
        <a:off x="3912817" y="1943051"/>
        <a:ext cx="3115780" cy="1388165"/>
      </dsp:txXfrm>
    </dsp:sp>
    <dsp:sp modelId="{989243ED-479F-4DE5-974C-6CA7E30CE79F}">
      <dsp:nvSpPr>
        <dsp:cNvPr id="0" name=""/>
        <dsp:cNvSpPr/>
      </dsp:nvSpPr>
      <dsp:spPr>
        <a:xfrm>
          <a:off x="7827265" y="176947"/>
          <a:ext cx="989768" cy="10503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8D47F-3002-472E-9B54-D0EBFF77207F}">
      <dsp:nvSpPr>
        <dsp:cNvPr id="0" name=""/>
        <dsp:cNvSpPr/>
      </dsp:nvSpPr>
      <dsp:spPr>
        <a:xfrm>
          <a:off x="7707837" y="1186527"/>
          <a:ext cx="3115780" cy="4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AU" sz="3000" b="1" kern="1200" dirty="0">
              <a:solidFill>
                <a:srgbClr val="003D69"/>
              </a:solidFill>
              <a:latin typeface="Calibri"/>
              <a:cs typeface="Calibri"/>
            </a:rPr>
            <a:t>PROVIDERS</a:t>
          </a:r>
          <a:endParaRPr lang="en-US" sz="3000" kern="1200" dirty="0">
            <a:solidFill>
              <a:srgbClr val="003D69"/>
            </a:solidFill>
          </a:endParaRPr>
        </a:p>
      </dsp:txBody>
      <dsp:txXfrm>
        <a:off x="7707837" y="1186527"/>
        <a:ext cx="3115780" cy="467367"/>
      </dsp:txXfrm>
    </dsp:sp>
    <dsp:sp modelId="{217735E4-B0B4-4375-9135-CA3B7492863F}">
      <dsp:nvSpPr>
        <dsp:cNvPr id="0" name=""/>
        <dsp:cNvSpPr/>
      </dsp:nvSpPr>
      <dsp:spPr>
        <a:xfrm>
          <a:off x="7573859" y="1759990"/>
          <a:ext cx="3572927" cy="163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Registration opened </a:t>
          </a:r>
          <a:r>
            <a:rPr lang="en-US" sz="1800" b="1" kern="1200" dirty="0">
              <a:solidFill>
                <a:srgbClr val="003D69"/>
              </a:solidFill>
              <a:latin typeface="Calibri"/>
              <a:cs typeface="Calibri"/>
            </a:rPr>
            <a:t>1 July 2023</a:t>
          </a:r>
          <a:endParaRPr lang="en-US" sz="1800" kern="1200" dirty="0">
            <a:solidFill>
              <a:srgbClr val="003D69"/>
            </a:solidFill>
          </a:endParaRP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Registered GP and practice will be visible in My Health Record</a:t>
          </a:r>
          <a:endParaRPr lang="en-US" sz="1800" kern="1200" dirty="0">
            <a:solidFill>
              <a:srgbClr val="003D69"/>
            </a:solidFill>
          </a:endParaRP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Must work at MyMedicare eligible practice</a:t>
          </a:r>
        </a:p>
        <a:p>
          <a:pPr marL="0" lvl="0" indent="0" algn="l" defTabSz="800100">
            <a:lnSpc>
              <a:spcPct val="100000"/>
            </a:lnSpc>
            <a:spcBef>
              <a:spcPct val="0"/>
            </a:spcBef>
            <a:spcAft>
              <a:spcPct val="35000"/>
            </a:spcAft>
            <a:buNone/>
          </a:pPr>
          <a:r>
            <a:rPr lang="en-US" sz="1800" kern="1200" dirty="0">
              <a:solidFill>
                <a:srgbClr val="003D69"/>
              </a:solidFill>
              <a:latin typeface="Calibri"/>
              <a:cs typeface="Calibri"/>
            </a:rPr>
            <a:t>*exemptions available for providers delivering services through mobile and outreach (rural, residential aged care, disability residential settings, First Nations people and those experiencing homelessness.</a:t>
          </a:r>
        </a:p>
      </dsp:txBody>
      <dsp:txXfrm>
        <a:off x="7573859" y="1759990"/>
        <a:ext cx="3572927" cy="163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909EB-272E-4AD8-A9DA-30D86E5A04F5}">
      <dsp:nvSpPr>
        <dsp:cNvPr id="0" name=""/>
        <dsp:cNvSpPr/>
      </dsp:nvSpPr>
      <dsp:spPr>
        <a:xfrm>
          <a:off x="8484" y="27004"/>
          <a:ext cx="1088638" cy="10886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4FF0D5-46DE-4240-8910-03279C396764}">
      <dsp:nvSpPr>
        <dsp:cNvPr id="0" name=""/>
        <dsp:cNvSpPr/>
      </dsp:nvSpPr>
      <dsp:spPr>
        <a:xfrm>
          <a:off x="8484" y="1268784"/>
          <a:ext cx="3110397" cy="46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b="1" kern="1200" dirty="0">
              <a:latin typeface="Calibri"/>
              <a:cs typeface="Calibri"/>
            </a:rPr>
            <a:t>1. Patient-initiated</a:t>
          </a:r>
        </a:p>
      </dsp:txBody>
      <dsp:txXfrm>
        <a:off x="8484" y="1268784"/>
        <a:ext cx="3110397" cy="466559"/>
      </dsp:txXfrm>
    </dsp:sp>
    <dsp:sp modelId="{9B3804C7-741F-453B-BF6A-8A5DE3D0A20F}">
      <dsp:nvSpPr>
        <dsp:cNvPr id="0" name=""/>
        <dsp:cNvSpPr/>
      </dsp:nvSpPr>
      <dsp:spPr>
        <a:xfrm>
          <a:off x="8484" y="1806572"/>
          <a:ext cx="3110397" cy="17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dirty="0">
              <a:latin typeface="Calibri"/>
              <a:ea typeface="Calibri"/>
              <a:cs typeface="Calibri"/>
            </a:rPr>
            <a:t>Patient starts the registration process in their Medicare Online Account.</a:t>
          </a:r>
        </a:p>
        <a:p>
          <a:pPr marL="0" lvl="0" indent="0" algn="l" defTabSz="800100">
            <a:lnSpc>
              <a:spcPct val="100000"/>
            </a:lnSpc>
            <a:spcBef>
              <a:spcPct val="0"/>
            </a:spcBef>
            <a:spcAft>
              <a:spcPct val="35000"/>
            </a:spcAft>
            <a:buNone/>
          </a:pPr>
          <a:r>
            <a:rPr lang="en-US" sz="1800" kern="1200" dirty="0">
              <a:latin typeface="Calibri"/>
              <a:ea typeface="Calibri"/>
              <a:cs typeface="Calibri"/>
            </a:rPr>
            <a:t>Practice accepts the registration in the </a:t>
          </a:r>
          <a:r>
            <a:rPr lang="en-US" sz="1800" kern="1200" dirty="0" err="1">
              <a:latin typeface="Calibri"/>
              <a:ea typeface="Calibri"/>
              <a:cs typeface="Calibri"/>
            </a:rPr>
            <a:t>MyMedicare</a:t>
          </a:r>
          <a:r>
            <a:rPr lang="en-US" sz="1800" kern="1200" dirty="0">
              <a:latin typeface="Calibri"/>
              <a:ea typeface="Calibri"/>
              <a:cs typeface="Calibri"/>
            </a:rPr>
            <a:t> system.</a:t>
          </a:r>
        </a:p>
      </dsp:txBody>
      <dsp:txXfrm>
        <a:off x="8484" y="1806572"/>
        <a:ext cx="3110397" cy="1781852"/>
      </dsp:txXfrm>
    </dsp:sp>
    <dsp:sp modelId="{9542271F-450F-4B61-8559-BD3C6BD1066D}">
      <dsp:nvSpPr>
        <dsp:cNvPr id="0" name=""/>
        <dsp:cNvSpPr/>
      </dsp:nvSpPr>
      <dsp:spPr>
        <a:xfrm>
          <a:off x="3663201" y="27004"/>
          <a:ext cx="1088638" cy="10886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7FD34B-4804-4ED3-A831-9E7D73BCF5AC}">
      <dsp:nvSpPr>
        <dsp:cNvPr id="0" name=""/>
        <dsp:cNvSpPr/>
      </dsp:nvSpPr>
      <dsp:spPr>
        <a:xfrm>
          <a:off x="3663201" y="1268784"/>
          <a:ext cx="3110397" cy="46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kern="1200" dirty="0">
              <a:latin typeface="Calibri"/>
              <a:ea typeface="Calibri"/>
              <a:cs typeface="Calibri"/>
            </a:rPr>
            <a:t>2. Practice-initiated</a:t>
          </a:r>
        </a:p>
      </dsp:txBody>
      <dsp:txXfrm>
        <a:off x="3663201" y="1268784"/>
        <a:ext cx="3110397" cy="466559"/>
      </dsp:txXfrm>
    </dsp:sp>
    <dsp:sp modelId="{77BF1BE8-7A9A-48F1-B802-8193B925C497}">
      <dsp:nvSpPr>
        <dsp:cNvPr id="0" name=""/>
        <dsp:cNvSpPr/>
      </dsp:nvSpPr>
      <dsp:spPr>
        <a:xfrm>
          <a:off x="3663201" y="1806572"/>
          <a:ext cx="3110397" cy="17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Calibri"/>
              <a:ea typeface="Calibri"/>
              <a:cs typeface="Calibri"/>
            </a:rPr>
            <a:t>Practice starts the registration process in the </a:t>
          </a:r>
          <a:r>
            <a:rPr lang="en-US" sz="1800" kern="1200" dirty="0" err="1">
              <a:latin typeface="Calibri"/>
              <a:ea typeface="Calibri"/>
              <a:cs typeface="Calibri"/>
            </a:rPr>
            <a:t>MyMedicare</a:t>
          </a:r>
          <a:r>
            <a:rPr lang="en-US" sz="1800" kern="1200" dirty="0">
              <a:latin typeface="Calibri"/>
              <a:ea typeface="Calibri"/>
              <a:cs typeface="Calibri"/>
            </a:rPr>
            <a:t> system.</a:t>
          </a:r>
        </a:p>
        <a:p>
          <a:pPr marL="0" lvl="0" indent="0" algn="l" defTabSz="800100">
            <a:lnSpc>
              <a:spcPct val="100000"/>
            </a:lnSpc>
            <a:spcBef>
              <a:spcPct val="0"/>
            </a:spcBef>
            <a:spcAft>
              <a:spcPct val="35000"/>
            </a:spcAft>
            <a:buNone/>
          </a:pPr>
          <a:r>
            <a:rPr lang="en-US" sz="1800" kern="1200" dirty="0">
              <a:latin typeface="Calibri"/>
              <a:ea typeface="Calibri"/>
              <a:cs typeface="Calibri"/>
            </a:rPr>
            <a:t>Patient accepts the registration in their Medicare Online Account.</a:t>
          </a:r>
        </a:p>
      </dsp:txBody>
      <dsp:txXfrm>
        <a:off x="3663201" y="1806572"/>
        <a:ext cx="3110397" cy="1781852"/>
      </dsp:txXfrm>
    </dsp:sp>
    <dsp:sp modelId="{5DDEE6A2-C472-4FCB-A88F-17DA5ABC73CE}">
      <dsp:nvSpPr>
        <dsp:cNvPr id="0" name=""/>
        <dsp:cNvSpPr/>
      </dsp:nvSpPr>
      <dsp:spPr>
        <a:xfrm>
          <a:off x="7317917" y="27004"/>
          <a:ext cx="1088638" cy="1088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2500F1-4694-421D-ACC8-52C80DD72226}">
      <dsp:nvSpPr>
        <dsp:cNvPr id="0" name=""/>
        <dsp:cNvSpPr/>
      </dsp:nvSpPr>
      <dsp:spPr>
        <a:xfrm>
          <a:off x="7317917" y="1268784"/>
          <a:ext cx="3110397" cy="46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kern="1200" dirty="0">
              <a:latin typeface="Calibri"/>
              <a:ea typeface="Calibri"/>
              <a:cs typeface="Calibri"/>
            </a:rPr>
            <a:t>3. </a:t>
          </a:r>
          <a:r>
            <a:rPr lang="en-US" sz="1700" kern="1200" dirty="0" err="1">
              <a:latin typeface="Calibri"/>
              <a:ea typeface="Calibri"/>
              <a:cs typeface="Calibri"/>
            </a:rPr>
            <a:t>MyMedicare</a:t>
          </a:r>
          <a:r>
            <a:rPr lang="en-US" sz="1700" kern="1200" dirty="0">
              <a:latin typeface="Calibri"/>
              <a:ea typeface="Calibri"/>
              <a:cs typeface="Calibri"/>
            </a:rPr>
            <a:t> Registration Form</a:t>
          </a:r>
        </a:p>
      </dsp:txBody>
      <dsp:txXfrm>
        <a:off x="7317917" y="1268784"/>
        <a:ext cx="3110397" cy="466559"/>
      </dsp:txXfrm>
    </dsp:sp>
    <dsp:sp modelId="{C0D7C365-4368-478B-A31E-FAAAEE0BAAD8}">
      <dsp:nvSpPr>
        <dsp:cNvPr id="0" name=""/>
        <dsp:cNvSpPr/>
      </dsp:nvSpPr>
      <dsp:spPr>
        <a:xfrm>
          <a:off x="7317917" y="1806572"/>
          <a:ext cx="3110397" cy="17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Calibri"/>
              <a:ea typeface="Calibri"/>
              <a:cs typeface="Calibri"/>
            </a:rPr>
            <a:t>Patient completes the </a:t>
          </a:r>
          <a:r>
            <a:rPr lang="en-US" sz="1800" kern="1200" dirty="0" err="1">
              <a:latin typeface="Calibri"/>
              <a:ea typeface="Calibri"/>
              <a:cs typeface="Calibri"/>
            </a:rPr>
            <a:t>MyMedicare</a:t>
          </a:r>
          <a:r>
            <a:rPr lang="en-US" sz="1800" kern="1200" dirty="0">
              <a:latin typeface="Calibri"/>
              <a:ea typeface="Calibri"/>
              <a:cs typeface="Calibri"/>
            </a:rPr>
            <a:t> registration form and provides it to practice staff. </a:t>
          </a:r>
        </a:p>
        <a:p>
          <a:pPr marL="0" lvl="0" indent="0" algn="l" defTabSz="800100">
            <a:lnSpc>
              <a:spcPct val="100000"/>
            </a:lnSpc>
            <a:spcBef>
              <a:spcPct val="0"/>
            </a:spcBef>
            <a:spcAft>
              <a:spcPct val="35000"/>
            </a:spcAft>
            <a:buNone/>
          </a:pPr>
          <a:r>
            <a:rPr lang="en-US" sz="1800" kern="1200" dirty="0">
              <a:latin typeface="Calibri"/>
              <a:ea typeface="Calibri"/>
              <a:cs typeface="Calibri"/>
            </a:rPr>
            <a:t>Practice staff complete the registration in the </a:t>
          </a:r>
          <a:r>
            <a:rPr lang="en-US" sz="1800" kern="1200" dirty="0" err="1">
              <a:latin typeface="Calibri"/>
              <a:ea typeface="Calibri"/>
              <a:cs typeface="Calibri"/>
            </a:rPr>
            <a:t>MyMedicare</a:t>
          </a:r>
          <a:r>
            <a:rPr lang="en-US" sz="1800" kern="1200" dirty="0">
              <a:latin typeface="Calibri"/>
              <a:ea typeface="Calibri"/>
              <a:cs typeface="Calibri"/>
            </a:rPr>
            <a:t> system.</a:t>
          </a:r>
        </a:p>
      </dsp:txBody>
      <dsp:txXfrm>
        <a:off x="7317917" y="1806572"/>
        <a:ext cx="3110397" cy="17818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2945B0-5945-4E9C-BDCC-D3E1CB0AF552}" type="datetimeFigureOut">
              <a:rPr lang="en-AU" smtClean="0"/>
              <a:t>5/06/2024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F7364C5-A9E4-46C5-A253-CA4E1383E001}" type="slidenum">
              <a:rPr lang="en-AU" smtClean="0"/>
              <a:t>‹#›</a:t>
            </a:fld>
            <a:endParaRPr lang="en-AU"/>
          </a:p>
        </p:txBody>
      </p:sp>
    </p:spTree>
    <p:extLst>
      <p:ext uri="{BB962C8B-B14F-4D97-AF65-F5344CB8AC3E}">
        <p14:creationId xmlns:p14="http://schemas.microsoft.com/office/powerpoint/2010/main" val="303656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defTabSz="966612">
              <a:buClr>
                <a:srgbClr val="000000"/>
              </a:buClr>
              <a:defRPr/>
            </a:pPr>
            <a:fld id="{00000000-1234-1234-1234-123412341234}" type="slidenum">
              <a:rPr lang="en-US" kern="0">
                <a:solidFill>
                  <a:srgbClr val="000000"/>
                </a:solidFill>
                <a:latin typeface="Calibri"/>
                <a:ea typeface="Calibri"/>
                <a:cs typeface="Calibri"/>
                <a:sym typeface="Calibri"/>
              </a:rPr>
              <a:pPr defTabSz="966612">
                <a:buClr>
                  <a:srgbClr val="000000"/>
                </a:buClr>
                <a:defRPr/>
              </a:pPr>
              <a:t>2</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7810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19</a:t>
            </a:fld>
            <a:endParaRPr lang="en-AU"/>
          </a:p>
        </p:txBody>
      </p:sp>
    </p:spTree>
    <p:extLst>
      <p:ext uri="{BB962C8B-B14F-4D97-AF65-F5344CB8AC3E}">
        <p14:creationId xmlns:p14="http://schemas.microsoft.com/office/powerpoint/2010/main" val="72752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7364C5-A9E4-46C5-A253-CA4E1383E001}" type="slidenum">
              <a:rPr lang="en-AU" smtClean="0"/>
              <a:t>21</a:t>
            </a:fld>
            <a:endParaRPr lang="en-AU"/>
          </a:p>
        </p:txBody>
      </p:sp>
    </p:spTree>
    <p:extLst>
      <p:ext uri="{BB962C8B-B14F-4D97-AF65-F5344CB8AC3E}">
        <p14:creationId xmlns:p14="http://schemas.microsoft.com/office/powerpoint/2010/main" val="80522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3ED19615-ACCC-4922-A7D4-9D5458836BD9}" type="slidenum">
              <a:rPr lang="en-AU" smtClean="0"/>
              <a:t>22</a:t>
            </a:fld>
            <a:endParaRPr lang="en-AU"/>
          </a:p>
        </p:txBody>
      </p:sp>
    </p:spTree>
    <p:extLst>
      <p:ext uri="{BB962C8B-B14F-4D97-AF65-F5344CB8AC3E}">
        <p14:creationId xmlns:p14="http://schemas.microsoft.com/office/powerpoint/2010/main" val="170771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F7364C5-A9E4-46C5-A253-CA4E1383E001}" type="slidenum">
              <a:rPr lang="en-AU" smtClean="0"/>
              <a:t>24</a:t>
            </a:fld>
            <a:endParaRPr lang="en-AU"/>
          </a:p>
        </p:txBody>
      </p:sp>
    </p:spTree>
    <p:extLst>
      <p:ext uri="{BB962C8B-B14F-4D97-AF65-F5344CB8AC3E}">
        <p14:creationId xmlns:p14="http://schemas.microsoft.com/office/powerpoint/2010/main" val="271801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F7364C5-A9E4-46C5-A253-CA4E1383E001}" type="slidenum">
              <a:rPr lang="en-AU" smtClean="0"/>
              <a:t>6</a:t>
            </a:fld>
            <a:endParaRPr lang="en-AU"/>
          </a:p>
        </p:txBody>
      </p:sp>
    </p:spTree>
    <p:extLst>
      <p:ext uri="{BB962C8B-B14F-4D97-AF65-F5344CB8AC3E}">
        <p14:creationId xmlns:p14="http://schemas.microsoft.com/office/powerpoint/2010/main" val="266518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7364C5-A9E4-46C5-A253-CA4E1383E001}" type="slidenum">
              <a:rPr lang="en-AU" smtClean="0"/>
              <a:t>7</a:t>
            </a:fld>
            <a:endParaRPr lang="en-AU"/>
          </a:p>
        </p:txBody>
      </p:sp>
    </p:spTree>
    <p:extLst>
      <p:ext uri="{BB962C8B-B14F-4D97-AF65-F5344CB8AC3E}">
        <p14:creationId xmlns:p14="http://schemas.microsoft.com/office/powerpoint/2010/main" val="417042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9</a:t>
            </a:fld>
            <a:endParaRPr lang="en-AU"/>
          </a:p>
        </p:txBody>
      </p:sp>
    </p:spTree>
    <p:extLst>
      <p:ext uri="{BB962C8B-B14F-4D97-AF65-F5344CB8AC3E}">
        <p14:creationId xmlns:p14="http://schemas.microsoft.com/office/powerpoint/2010/main" val="112738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10</a:t>
            </a:fld>
            <a:endParaRPr lang="en-AU"/>
          </a:p>
        </p:txBody>
      </p:sp>
    </p:spTree>
    <p:extLst>
      <p:ext uri="{BB962C8B-B14F-4D97-AF65-F5344CB8AC3E}">
        <p14:creationId xmlns:p14="http://schemas.microsoft.com/office/powerpoint/2010/main" val="106668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11</a:t>
            </a:fld>
            <a:endParaRPr lang="en-AU"/>
          </a:p>
        </p:txBody>
      </p:sp>
    </p:spTree>
    <p:extLst>
      <p:ext uri="{BB962C8B-B14F-4D97-AF65-F5344CB8AC3E}">
        <p14:creationId xmlns:p14="http://schemas.microsoft.com/office/powerpoint/2010/main" val="64717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7364C5-A9E4-46C5-A253-CA4E1383E001}" type="slidenum">
              <a:rPr lang="en-AU" smtClean="0"/>
              <a:t>13</a:t>
            </a:fld>
            <a:endParaRPr lang="en-AU"/>
          </a:p>
        </p:txBody>
      </p:sp>
    </p:spTree>
    <p:extLst>
      <p:ext uri="{BB962C8B-B14F-4D97-AF65-F5344CB8AC3E}">
        <p14:creationId xmlns:p14="http://schemas.microsoft.com/office/powerpoint/2010/main" val="316569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15</a:t>
            </a:fld>
            <a:endParaRPr lang="en-AU"/>
          </a:p>
        </p:txBody>
      </p:sp>
    </p:spTree>
    <p:extLst>
      <p:ext uri="{BB962C8B-B14F-4D97-AF65-F5344CB8AC3E}">
        <p14:creationId xmlns:p14="http://schemas.microsoft.com/office/powerpoint/2010/main" val="86669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7364C5-A9E4-46C5-A253-CA4E1383E001}" type="slidenum">
              <a:rPr lang="en-AU" smtClean="0"/>
              <a:t>17</a:t>
            </a:fld>
            <a:endParaRPr lang="en-AU"/>
          </a:p>
        </p:txBody>
      </p:sp>
    </p:spTree>
    <p:extLst>
      <p:ext uri="{BB962C8B-B14F-4D97-AF65-F5344CB8AC3E}">
        <p14:creationId xmlns:p14="http://schemas.microsoft.com/office/powerpoint/2010/main" val="419360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B601-81F3-48DB-BC6B-ABD3D6400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C641D5B-E0A1-4A52-A571-DAC28D8A1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16F63C5-7234-4D2B-939D-E029F2D3B93F}"/>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36EE0C53-AA12-4DCE-8D0B-B043D768A0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304455-FA38-4A4D-8647-FCA0555B364A}"/>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191534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C28C-CB61-4F69-9C8C-064621B08D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2D9420-B6F6-4757-9873-EB779237FD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93A0A0-BDBD-47AB-B80D-BCA17B1E3B94}"/>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0EA3CCD3-F853-43C3-970E-F54D37D60F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AC2B12-AA07-45AA-A5E2-230CABE2C8E3}"/>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47224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A2ABF-ED34-4B83-8038-5DA9FBDC91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783A2A4-7836-4B9F-B7E2-4915448AC5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DA16E2-882A-4804-B988-B0CF5F167E50}"/>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1F0E5D80-76AA-40E7-A0EA-3031597ACB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96475E-9ECD-4610-B538-D6E475D7AE5B}"/>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423845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79573-46A1-0977-69C5-A1D8EA51A9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195" t="30991" r="8376" b="47388"/>
          <a:stretch/>
        </p:blipFill>
        <p:spPr>
          <a:xfrm rot="10800000" flipH="1">
            <a:off x="0" y="0"/>
            <a:ext cx="7260384" cy="2938121"/>
          </a:xfrm>
          <a:prstGeom prst="rect">
            <a:avLst/>
          </a:prstGeom>
        </p:spPr>
      </p:pic>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3045600" y="3859200"/>
            <a:ext cx="8010890" cy="846579"/>
          </a:xfrm>
        </p:spPr>
        <p:txBody>
          <a:bodyPr anchor="b"/>
          <a:lstStyle>
            <a:lvl1pPr>
              <a:lnSpc>
                <a:spcPct val="100000"/>
              </a:lnSpc>
              <a:defRPr sz="4800" b="1">
                <a:solidFill>
                  <a:schemeClr val="accent1"/>
                </a:solidFill>
              </a:defRPr>
            </a:lvl1pPr>
          </a:lstStyle>
          <a:p>
            <a:r>
              <a:rPr lang="en-US" dirty="0"/>
              <a:t>Click to edit Master title style</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045600" y="4748400"/>
            <a:ext cx="8010890" cy="660820"/>
          </a:xfrm>
        </p:spPr>
        <p:txBody>
          <a:bodyPr/>
          <a:lstStyle>
            <a:lvl1pPr>
              <a:lnSpc>
                <a:spcPct val="100000"/>
              </a:lnSpc>
              <a:spcBef>
                <a:spcPts val="0"/>
              </a:spcBef>
              <a:defRPr sz="4000">
                <a:solidFill>
                  <a:schemeClr val="accent2"/>
                </a:solidFill>
                <a:latin typeface="+mj-lt"/>
              </a:defRPr>
            </a:lvl1pPr>
            <a:lvl2pPr marL="0" indent="0">
              <a:lnSpc>
                <a:spcPct val="100000"/>
              </a:lnSpc>
              <a:spcBef>
                <a:spcPts val="0"/>
              </a:spcBef>
              <a:buNone/>
              <a:defRPr sz="4000">
                <a:solidFill>
                  <a:schemeClr val="accent2"/>
                </a:solidFill>
                <a:latin typeface="+mj-lt"/>
              </a:defRPr>
            </a:lvl2pPr>
            <a:lvl3pPr marL="0" indent="0">
              <a:lnSpc>
                <a:spcPct val="100000"/>
              </a:lnSpc>
              <a:spcBef>
                <a:spcPts val="0"/>
              </a:spcBef>
              <a:buNone/>
              <a:defRPr sz="4000">
                <a:solidFill>
                  <a:schemeClr val="accent2"/>
                </a:solidFill>
                <a:latin typeface="+mj-lt"/>
              </a:defRPr>
            </a:lvl3pPr>
            <a:lvl4pPr marL="0" indent="0">
              <a:lnSpc>
                <a:spcPct val="100000"/>
              </a:lnSpc>
              <a:spcBef>
                <a:spcPts val="0"/>
              </a:spcBef>
              <a:buNone/>
              <a:defRPr sz="4000">
                <a:solidFill>
                  <a:schemeClr val="accent2"/>
                </a:solidFill>
                <a:latin typeface="+mj-lt"/>
              </a:defRPr>
            </a:lvl4pPr>
            <a:lvl5pPr marL="0" indent="0">
              <a:lnSpc>
                <a:spcPct val="100000"/>
              </a:lnSpc>
              <a:spcBef>
                <a:spcPts val="0"/>
              </a:spcBef>
              <a:buNone/>
              <a:defRPr sz="4000">
                <a:solidFill>
                  <a:schemeClr val="accent2"/>
                </a:solidFill>
                <a:latin typeface="+mj-lt"/>
              </a:defRPr>
            </a:lvl5pPr>
            <a:lvl6pPr marL="0" indent="0">
              <a:lnSpc>
                <a:spcPct val="100000"/>
              </a:lnSpc>
              <a:spcBef>
                <a:spcPts val="0"/>
              </a:spcBef>
              <a:buNone/>
              <a:defRPr sz="4000">
                <a:solidFill>
                  <a:schemeClr val="accent2"/>
                </a:solidFill>
                <a:latin typeface="+mj-lt"/>
              </a:defRPr>
            </a:lvl6pPr>
            <a:lvl7pPr marL="0" indent="0">
              <a:lnSpc>
                <a:spcPct val="100000"/>
              </a:lnSpc>
              <a:spcBef>
                <a:spcPts val="0"/>
              </a:spcBef>
              <a:buNone/>
              <a:defRPr sz="4000">
                <a:solidFill>
                  <a:schemeClr val="accent2"/>
                </a:solidFill>
                <a:latin typeface="+mj-lt"/>
              </a:defRPr>
            </a:lvl7pPr>
            <a:lvl8pPr marL="0" indent="0">
              <a:lnSpc>
                <a:spcPct val="100000"/>
              </a:lnSpc>
              <a:spcBef>
                <a:spcPts val="0"/>
              </a:spcBef>
              <a:buNone/>
              <a:defRPr sz="4000">
                <a:solidFill>
                  <a:schemeClr val="accent2"/>
                </a:solidFill>
                <a:latin typeface="+mj-lt"/>
              </a:defRPr>
            </a:lvl8pPr>
            <a:lvl9pPr marL="0" indent="0">
              <a:lnSpc>
                <a:spcPct val="100000"/>
              </a:lnSpc>
              <a:spcBef>
                <a:spcPts val="0"/>
              </a:spcBef>
              <a:buNone/>
              <a:defRPr sz="4000">
                <a:solidFill>
                  <a:schemeClr val="accent2"/>
                </a:solidFill>
                <a:latin typeface="+mj-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5" name="Picture 4">
            <a:extLst>
              <a:ext uri="{FF2B5EF4-FFF2-40B4-BE49-F238E27FC236}">
                <a16:creationId xmlns:a16="http://schemas.microsoft.com/office/drawing/2014/main" id="{FC11AFE5-54D0-6F87-7592-4C6551A10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sp>
        <p:nvSpPr>
          <p:cNvPr id="7" name="TextBox 6">
            <a:extLst>
              <a:ext uri="{FF2B5EF4-FFF2-40B4-BE49-F238E27FC236}">
                <a16:creationId xmlns:a16="http://schemas.microsoft.com/office/drawing/2014/main" id="{0CAD8AAD-3E86-4299-92A0-615CCD67CF56}"/>
              </a:ext>
            </a:extLst>
          </p:cNvPr>
          <p:cNvSpPr txBox="1"/>
          <p:nvPr userDrawn="1"/>
        </p:nvSpPr>
        <p:spPr>
          <a:xfrm>
            <a:off x="9394286" y="6264315"/>
            <a:ext cx="2286540" cy="276999"/>
          </a:xfrm>
          <a:prstGeom prst="rect">
            <a:avLst/>
          </a:prstGeom>
          <a:noFill/>
        </p:spPr>
        <p:txBody>
          <a:bodyPr wrap="square" lIns="0" tIns="0" rIns="0" bIns="0" rtlCol="0" anchor="b">
            <a:noAutofit/>
          </a:bodyPr>
          <a:lstStyle/>
          <a:p>
            <a:pPr algn="r"/>
            <a:r>
              <a:rPr lang="en-AU" sz="1200" b="1" i="1" dirty="0">
                <a:solidFill>
                  <a:srgbClr val="119196"/>
                </a:solidFill>
              </a:rPr>
              <a:t>Better System, Better Health</a:t>
            </a:r>
          </a:p>
        </p:txBody>
      </p:sp>
      <p:pic>
        <p:nvPicPr>
          <p:cNvPr id="8" name="Graphic 7">
            <a:extLst>
              <a:ext uri="{FF2B5EF4-FFF2-40B4-BE49-F238E27FC236}">
                <a16:creationId xmlns:a16="http://schemas.microsoft.com/office/drawing/2014/main" id="{DF151E05-91A0-ECD5-702D-F0C3573D82E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11623033" y="6289033"/>
            <a:ext cx="568967" cy="568967"/>
          </a:xfrm>
          <a:prstGeom prst="rect">
            <a:avLst/>
          </a:prstGeom>
        </p:spPr>
      </p:pic>
    </p:spTree>
    <p:extLst>
      <p:ext uri="{BB962C8B-B14F-4D97-AF65-F5344CB8AC3E}">
        <p14:creationId xmlns:p14="http://schemas.microsoft.com/office/powerpoint/2010/main" val="3011910667"/>
      </p:ext>
    </p:extLst>
  </p:cSld>
  <p:clrMapOvr>
    <a:masterClrMapping/>
  </p:clrMapOvr>
  <p:extLst>
    <p:ext uri="{DCECCB84-F9BA-43D5-87BE-67443E8EF086}">
      <p15:sldGuideLst xmlns:p15="http://schemas.microsoft.com/office/powerpoint/2012/main">
        <p15:guide id="1" orient="horz" pos="4088">
          <p15:clr>
            <a:srgbClr val="FBAE40"/>
          </p15:clr>
        </p15:guide>
        <p15:guide id="2"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cknoledgement of Countr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698400" y="543600"/>
            <a:ext cx="4902545" cy="1625260"/>
          </a:xfrm>
        </p:spPr>
        <p:txBody>
          <a:bodyPr anchor="t"/>
          <a:lstStyle>
            <a:lvl1pPr>
              <a:lnSpc>
                <a:spcPct val="100000"/>
              </a:lnSpc>
              <a:defRPr sz="3600" b="1">
                <a:solidFill>
                  <a:schemeClr val="bg2"/>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698400" y="2628000"/>
            <a:ext cx="4902545" cy="3686400"/>
          </a:xfrm>
        </p:spPr>
        <p:txBody>
          <a:bodyPr/>
          <a:lstStyle>
            <a:lvl1pPr>
              <a:lnSpc>
                <a:spcPct val="100000"/>
              </a:lnSpc>
              <a:spcBef>
                <a:spcPts val="600"/>
              </a:spcBef>
              <a:defRPr sz="1600">
                <a:solidFill>
                  <a:schemeClr val="bg2"/>
                </a:solidFill>
              </a:defRPr>
            </a:lvl1pPr>
            <a:lvl2pPr marL="0" indent="0">
              <a:lnSpc>
                <a:spcPct val="100000"/>
              </a:lnSpc>
              <a:spcBef>
                <a:spcPts val="600"/>
              </a:spcBef>
              <a:buNone/>
              <a:defRPr sz="1600">
                <a:solidFill>
                  <a:schemeClr val="bg2"/>
                </a:solidFill>
              </a:defRPr>
            </a:lvl2pPr>
            <a:lvl3pPr marL="0" indent="0">
              <a:lnSpc>
                <a:spcPct val="100000"/>
              </a:lnSpc>
              <a:spcBef>
                <a:spcPts val="600"/>
              </a:spcBef>
              <a:buNone/>
              <a:defRPr sz="1600">
                <a:solidFill>
                  <a:schemeClr val="bg2"/>
                </a:solidFill>
              </a:defRPr>
            </a:lvl3pPr>
            <a:lvl4pPr marL="0" indent="0">
              <a:lnSpc>
                <a:spcPct val="100000"/>
              </a:lnSpc>
              <a:spcBef>
                <a:spcPts val="600"/>
              </a:spcBef>
              <a:buNone/>
              <a:defRPr sz="1600">
                <a:solidFill>
                  <a:schemeClr val="bg2"/>
                </a:solidFill>
              </a:defRPr>
            </a:lvl4pPr>
            <a:lvl5pPr marL="0" indent="0">
              <a:lnSpc>
                <a:spcPct val="100000"/>
              </a:lnSpc>
              <a:spcBef>
                <a:spcPts val="600"/>
              </a:spcBef>
              <a:buNone/>
              <a:defRPr sz="1600">
                <a:solidFill>
                  <a:schemeClr val="bg2"/>
                </a:solidFill>
              </a:defRPr>
            </a:lvl5pPr>
            <a:lvl6pPr marL="0" indent="0">
              <a:lnSpc>
                <a:spcPct val="100000"/>
              </a:lnSpc>
              <a:spcBef>
                <a:spcPts val="600"/>
              </a:spcBef>
              <a:buNone/>
              <a:defRPr sz="1600">
                <a:solidFill>
                  <a:schemeClr val="bg2"/>
                </a:solidFill>
              </a:defRPr>
            </a:lvl6pPr>
            <a:lvl7pPr marL="0" indent="0">
              <a:lnSpc>
                <a:spcPct val="100000"/>
              </a:lnSpc>
              <a:spcBef>
                <a:spcPts val="600"/>
              </a:spcBef>
              <a:buNone/>
              <a:defRPr sz="1600">
                <a:solidFill>
                  <a:schemeClr val="bg2"/>
                </a:solidFill>
              </a:defRPr>
            </a:lvl7pPr>
            <a:lvl8pPr marL="0" indent="0">
              <a:lnSpc>
                <a:spcPct val="100000"/>
              </a:lnSpc>
              <a:spcBef>
                <a:spcPts val="600"/>
              </a:spcBef>
              <a:buNone/>
              <a:defRPr sz="1600">
                <a:solidFill>
                  <a:schemeClr val="bg2"/>
                </a:solidFill>
              </a:defRPr>
            </a:lvl8pPr>
            <a:lvl9pPr marL="0" indent="0">
              <a:lnSpc>
                <a:spcPct val="100000"/>
              </a:lnSpc>
              <a:spcBef>
                <a:spcPts val="600"/>
              </a:spcBef>
              <a:buNone/>
              <a:defRPr sz="1600">
                <a:solidFill>
                  <a:schemeClr val="bg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3" name="Picture 2">
            <a:extLst>
              <a:ext uri="{FF2B5EF4-FFF2-40B4-BE49-F238E27FC236}">
                <a16:creationId xmlns:a16="http://schemas.microsoft.com/office/drawing/2014/main" id="{C712C533-83E3-32CE-545D-16AB3424D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2886" y="841590"/>
            <a:ext cx="5135003" cy="5174819"/>
          </a:xfrm>
          <a:prstGeom prst="rect">
            <a:avLst/>
          </a:prstGeom>
        </p:spPr>
      </p:pic>
    </p:spTree>
    <p:extLst>
      <p:ext uri="{BB962C8B-B14F-4D97-AF65-F5344CB8AC3E}">
        <p14:creationId xmlns:p14="http://schemas.microsoft.com/office/powerpoint/2010/main" val="3742652052"/>
      </p:ext>
    </p:extLst>
  </p:cSld>
  <p:clrMapOvr>
    <a:masterClrMapping/>
  </p:clrMapOvr>
  <p:extLst>
    <p:ext uri="{DCECCB84-F9BA-43D5-87BE-67443E8EF086}">
      <p15:sldGuideLst xmlns:p15="http://schemas.microsoft.com/office/powerpoint/2012/main">
        <p15:guide id="1" orient="horz" pos="4088">
          <p15:clr>
            <a:srgbClr val="FBAE40"/>
          </p15:clr>
        </p15:guide>
        <p15:guide id="2" pos="73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572400" y="4100400"/>
            <a:ext cx="8808965" cy="846579"/>
          </a:xfrm>
        </p:spPr>
        <p:txBody>
          <a:bodyPr anchor="b"/>
          <a:lstStyle>
            <a:lvl1pPr>
              <a:lnSpc>
                <a:spcPct val="100000"/>
              </a:lnSpc>
              <a:defRPr sz="5400" b="1">
                <a:solidFill>
                  <a:schemeClr val="bg2"/>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6A0FD92B-DCB8-C8FE-63E7-9A9A1E7A9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8131"/>
            <a:ext cx="12192000" cy="2394456"/>
          </a:xfrm>
          <a:prstGeom prst="rect">
            <a:avLst/>
          </a:prstGeom>
        </p:spPr>
      </p:pic>
    </p:spTree>
    <p:extLst>
      <p:ext uri="{BB962C8B-B14F-4D97-AF65-F5344CB8AC3E}">
        <p14:creationId xmlns:p14="http://schemas.microsoft.com/office/powerpoint/2010/main" val="3537214177"/>
      </p:ext>
    </p:extLst>
  </p:cSld>
  <p:clrMapOvr>
    <a:masterClrMapping/>
  </p:clrMapOvr>
  <p:extLst>
    <p:ext uri="{DCECCB84-F9BA-43D5-87BE-67443E8EF086}">
      <p15:sldGuideLst xmlns:p15="http://schemas.microsoft.com/office/powerpoint/2012/main">
        <p15:guide id="1" orient="horz" pos="4088">
          <p15:clr>
            <a:srgbClr val="FBAE40"/>
          </p15:clr>
        </p15:guide>
        <p15:guide id="2" pos="73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1416000" y="2232000"/>
            <a:ext cx="9360000" cy="3096255"/>
          </a:xfrm>
        </p:spPr>
        <p:txBody>
          <a:bodyPr/>
          <a:lstStyle>
            <a:lvl1pPr algn="ctr">
              <a:lnSpc>
                <a:spcPct val="100000"/>
              </a:lnSpc>
              <a:spcBef>
                <a:spcPts val="0"/>
              </a:spcBef>
              <a:defRPr sz="3600">
                <a:solidFill>
                  <a:schemeClr val="bg2"/>
                </a:solidFill>
              </a:defRPr>
            </a:lvl1pPr>
            <a:lvl2pPr marL="0" indent="0" algn="ctr">
              <a:lnSpc>
                <a:spcPct val="100000"/>
              </a:lnSpc>
              <a:spcBef>
                <a:spcPts val="3000"/>
              </a:spcBef>
              <a:buNone/>
              <a:defRPr sz="2400" b="1" i="1">
                <a:solidFill>
                  <a:schemeClr val="accent2"/>
                </a:solidFill>
              </a:defRPr>
            </a:lvl2pPr>
            <a:lvl3pPr marL="0" indent="0" algn="ctr">
              <a:lnSpc>
                <a:spcPct val="100000"/>
              </a:lnSpc>
              <a:spcBef>
                <a:spcPts val="3000"/>
              </a:spcBef>
              <a:buNone/>
              <a:defRPr sz="2400" b="1" i="1">
                <a:solidFill>
                  <a:schemeClr val="accent2"/>
                </a:solidFill>
              </a:defRPr>
            </a:lvl3pPr>
            <a:lvl4pPr marL="0" indent="0" algn="ctr">
              <a:lnSpc>
                <a:spcPct val="100000"/>
              </a:lnSpc>
              <a:spcBef>
                <a:spcPts val="3000"/>
              </a:spcBef>
              <a:buNone/>
              <a:defRPr sz="2400" b="1" i="1">
                <a:solidFill>
                  <a:schemeClr val="accent2"/>
                </a:solidFill>
              </a:defRPr>
            </a:lvl4pPr>
            <a:lvl5pPr marL="0" indent="0" algn="ctr">
              <a:lnSpc>
                <a:spcPct val="100000"/>
              </a:lnSpc>
              <a:spcBef>
                <a:spcPts val="3000"/>
              </a:spcBef>
              <a:buNone/>
              <a:defRPr sz="2400" b="1" i="1">
                <a:solidFill>
                  <a:schemeClr val="accent2"/>
                </a:solidFill>
              </a:defRPr>
            </a:lvl5pPr>
            <a:lvl6pPr marL="0" indent="0" algn="ctr">
              <a:lnSpc>
                <a:spcPct val="100000"/>
              </a:lnSpc>
              <a:spcBef>
                <a:spcPts val="3000"/>
              </a:spcBef>
              <a:buNone/>
              <a:defRPr sz="2400" b="1" i="1">
                <a:solidFill>
                  <a:schemeClr val="accent2"/>
                </a:solidFill>
              </a:defRPr>
            </a:lvl6pPr>
            <a:lvl7pPr marL="0" indent="0" algn="ctr">
              <a:lnSpc>
                <a:spcPct val="100000"/>
              </a:lnSpc>
              <a:spcBef>
                <a:spcPts val="3000"/>
              </a:spcBef>
              <a:buNone/>
              <a:defRPr sz="2400" b="1" i="1">
                <a:solidFill>
                  <a:schemeClr val="accent2"/>
                </a:solidFill>
              </a:defRPr>
            </a:lvl7pPr>
            <a:lvl8pPr marL="0" indent="0" algn="ctr">
              <a:lnSpc>
                <a:spcPct val="100000"/>
              </a:lnSpc>
              <a:spcBef>
                <a:spcPts val="3000"/>
              </a:spcBef>
              <a:buNone/>
              <a:defRPr sz="2400" b="1" i="1">
                <a:solidFill>
                  <a:schemeClr val="accent2"/>
                </a:solidFill>
              </a:defRPr>
            </a:lvl8pPr>
            <a:lvl9pPr marL="0" indent="0" algn="ctr">
              <a:lnSpc>
                <a:spcPct val="100000"/>
              </a:lnSpc>
              <a:spcBef>
                <a:spcPts val="3000"/>
              </a:spcBef>
              <a:buNone/>
              <a:defRPr sz="2400" b="1" i="1">
                <a:solidFill>
                  <a:schemeClr val="accent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4" name="Picture 3">
            <a:extLst>
              <a:ext uri="{FF2B5EF4-FFF2-40B4-BE49-F238E27FC236}">
                <a16:creationId xmlns:a16="http://schemas.microsoft.com/office/drawing/2014/main" id="{2674BABC-411E-CDED-24D2-8F09C6820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906" y="155135"/>
            <a:ext cx="1205341" cy="851755"/>
          </a:xfrm>
          <a:prstGeom prst="rect">
            <a:avLst/>
          </a:prstGeom>
        </p:spPr>
      </p:pic>
      <p:pic>
        <p:nvPicPr>
          <p:cNvPr id="5" name="Picture 4">
            <a:extLst>
              <a:ext uri="{FF2B5EF4-FFF2-40B4-BE49-F238E27FC236}">
                <a16:creationId xmlns:a16="http://schemas.microsoft.com/office/drawing/2014/main" id="{0D472938-AD37-10D4-8EC7-CE403B0C9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66677"/>
            <a:ext cx="12192000" cy="803022"/>
          </a:xfrm>
          <a:prstGeom prst="rect">
            <a:avLst/>
          </a:prstGeom>
        </p:spPr>
      </p:pic>
    </p:spTree>
    <p:extLst>
      <p:ext uri="{BB962C8B-B14F-4D97-AF65-F5344CB8AC3E}">
        <p14:creationId xmlns:p14="http://schemas.microsoft.com/office/powerpoint/2010/main" val="4020115609"/>
      </p:ext>
    </p:extLst>
  </p:cSld>
  <p:clrMapOvr>
    <a:masterClrMapping/>
  </p:clrMapOvr>
  <p:extLst>
    <p:ext uri="{DCECCB84-F9BA-43D5-87BE-67443E8EF086}">
      <p15:sldGuideLst xmlns:p15="http://schemas.microsoft.com/office/powerpoint/2012/main">
        <p15:guide id="1" orient="horz" pos="4088">
          <p15:clr>
            <a:srgbClr val="FBAE40"/>
          </p15:clr>
        </p15:guide>
        <p15:guide id="2" pos="735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DE23-61EA-1236-9E0F-6E44CE9E95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Text Placeholder 5">
            <a:extLst>
              <a:ext uri="{FF2B5EF4-FFF2-40B4-BE49-F238E27FC236}">
                <a16:creationId xmlns:a16="http://schemas.microsoft.com/office/drawing/2014/main" id="{AA1AD4F2-6C4C-DB96-352C-EF1E49DDA213}"/>
              </a:ext>
            </a:extLst>
          </p:cNvPr>
          <p:cNvSpPr>
            <a:spLocks noGrp="1"/>
          </p:cNvSpPr>
          <p:nvPr>
            <p:ph type="body" sz="quarter" idx="10"/>
          </p:nvPr>
        </p:nvSpPr>
        <p:spPr>
          <a:xfrm>
            <a:off x="1044000" y="1403775"/>
            <a:ext cx="9223261" cy="628600"/>
          </a:xfrm>
        </p:spPr>
        <p:txBody>
          <a:bodyPr/>
          <a:lstStyle>
            <a:lvl1pPr>
              <a:lnSpc>
                <a:spcPct val="100000"/>
              </a:lnSpc>
              <a:spcBef>
                <a:spcPts val="0"/>
              </a:spcBef>
              <a:defRPr sz="3600">
                <a:solidFill>
                  <a:schemeClr val="accent2"/>
                </a:solidFill>
                <a:latin typeface="+mj-lt"/>
              </a:defRPr>
            </a:lvl1pPr>
            <a:lvl2pPr marL="0" indent="0">
              <a:lnSpc>
                <a:spcPct val="100000"/>
              </a:lnSpc>
              <a:spcBef>
                <a:spcPts val="0"/>
              </a:spcBef>
              <a:buNone/>
              <a:defRPr sz="3600">
                <a:solidFill>
                  <a:schemeClr val="accent2"/>
                </a:solidFill>
                <a:latin typeface="+mj-lt"/>
              </a:defRPr>
            </a:lvl2pPr>
            <a:lvl3pPr marL="0" indent="0">
              <a:lnSpc>
                <a:spcPct val="100000"/>
              </a:lnSpc>
              <a:spcBef>
                <a:spcPts val="0"/>
              </a:spcBef>
              <a:buNone/>
              <a:defRPr sz="3600">
                <a:solidFill>
                  <a:schemeClr val="accent2"/>
                </a:solidFill>
                <a:latin typeface="+mj-lt"/>
              </a:defRPr>
            </a:lvl3pPr>
            <a:lvl4pPr marL="0" indent="0">
              <a:lnSpc>
                <a:spcPct val="100000"/>
              </a:lnSpc>
              <a:spcBef>
                <a:spcPts val="0"/>
              </a:spcBef>
              <a:buNone/>
              <a:defRPr sz="3600">
                <a:solidFill>
                  <a:schemeClr val="accent2"/>
                </a:solidFill>
                <a:latin typeface="+mj-lt"/>
              </a:defRPr>
            </a:lvl4pPr>
            <a:lvl5pPr marL="0" indent="0">
              <a:lnSpc>
                <a:spcPct val="100000"/>
              </a:lnSpc>
              <a:spcBef>
                <a:spcPts val="0"/>
              </a:spcBef>
              <a:buNone/>
              <a:defRPr sz="3600">
                <a:solidFill>
                  <a:schemeClr val="accent2"/>
                </a:solidFill>
                <a:latin typeface="+mj-lt"/>
              </a:defRPr>
            </a:lvl5pPr>
            <a:lvl6pPr marL="0" indent="0">
              <a:lnSpc>
                <a:spcPct val="100000"/>
              </a:lnSpc>
              <a:spcBef>
                <a:spcPts val="0"/>
              </a:spcBef>
              <a:buNone/>
              <a:defRPr sz="3600">
                <a:solidFill>
                  <a:schemeClr val="accent2"/>
                </a:solidFill>
                <a:latin typeface="+mj-lt"/>
              </a:defRPr>
            </a:lvl6pPr>
            <a:lvl7pPr marL="0" indent="0">
              <a:lnSpc>
                <a:spcPct val="100000"/>
              </a:lnSpc>
              <a:spcBef>
                <a:spcPts val="0"/>
              </a:spcBef>
              <a:buNone/>
              <a:defRPr sz="3600">
                <a:solidFill>
                  <a:schemeClr val="accent2"/>
                </a:solidFill>
                <a:latin typeface="+mj-lt"/>
              </a:defRPr>
            </a:lvl7pPr>
            <a:lvl8pPr marL="0" indent="0">
              <a:lnSpc>
                <a:spcPct val="100000"/>
              </a:lnSpc>
              <a:spcBef>
                <a:spcPts val="0"/>
              </a:spcBef>
              <a:buNone/>
              <a:defRPr sz="3600">
                <a:solidFill>
                  <a:schemeClr val="accent2"/>
                </a:solidFill>
                <a:latin typeface="+mj-lt"/>
              </a:defRPr>
            </a:lvl8pPr>
            <a:lvl9pPr marL="0" indent="0">
              <a:lnSpc>
                <a:spcPct val="100000"/>
              </a:lnSpc>
              <a:spcBef>
                <a:spcPts val="0"/>
              </a:spcBef>
              <a:buNone/>
              <a:defRPr sz="3600">
                <a:solidFill>
                  <a:schemeClr val="accent2"/>
                </a:solidFill>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6" name="Content Placeholder 2">
            <a:extLst>
              <a:ext uri="{FF2B5EF4-FFF2-40B4-BE49-F238E27FC236}">
                <a16:creationId xmlns:a16="http://schemas.microsoft.com/office/drawing/2014/main" id="{43B2D883-F7ED-36E8-FAF4-2BF3F9FDE773}"/>
              </a:ext>
            </a:extLst>
          </p:cNvPr>
          <p:cNvSpPr>
            <a:spLocks noGrp="1"/>
          </p:cNvSpPr>
          <p:nvPr>
            <p:ph idx="1" hasCustomPrompt="1"/>
          </p:nvPr>
        </p:nvSpPr>
        <p:spPr>
          <a:xfrm>
            <a:off x="1043999" y="2374232"/>
            <a:ext cx="10747855" cy="35728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Tree>
    <p:extLst>
      <p:ext uri="{BB962C8B-B14F-4D97-AF65-F5344CB8AC3E}">
        <p14:creationId xmlns:p14="http://schemas.microsoft.com/office/powerpoint/2010/main" val="75016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DE23-61EA-1236-9E0F-6E44CE9E95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Text Placeholder 5">
            <a:extLst>
              <a:ext uri="{FF2B5EF4-FFF2-40B4-BE49-F238E27FC236}">
                <a16:creationId xmlns:a16="http://schemas.microsoft.com/office/drawing/2014/main" id="{AA1AD4F2-6C4C-DB96-352C-EF1E49DDA213}"/>
              </a:ext>
            </a:extLst>
          </p:cNvPr>
          <p:cNvSpPr>
            <a:spLocks noGrp="1"/>
          </p:cNvSpPr>
          <p:nvPr>
            <p:ph type="body" sz="quarter" idx="10"/>
          </p:nvPr>
        </p:nvSpPr>
        <p:spPr>
          <a:xfrm>
            <a:off x="1044000" y="1403775"/>
            <a:ext cx="9223261" cy="628600"/>
          </a:xfrm>
        </p:spPr>
        <p:txBody>
          <a:bodyPr/>
          <a:lstStyle>
            <a:lvl1pPr>
              <a:lnSpc>
                <a:spcPct val="100000"/>
              </a:lnSpc>
              <a:spcBef>
                <a:spcPts val="0"/>
              </a:spcBef>
              <a:defRPr sz="3600">
                <a:solidFill>
                  <a:schemeClr val="accent2"/>
                </a:solidFill>
                <a:latin typeface="+mj-lt"/>
              </a:defRPr>
            </a:lvl1pPr>
            <a:lvl2pPr marL="0" indent="0">
              <a:lnSpc>
                <a:spcPct val="100000"/>
              </a:lnSpc>
              <a:spcBef>
                <a:spcPts val="0"/>
              </a:spcBef>
              <a:buNone/>
              <a:defRPr sz="3600">
                <a:solidFill>
                  <a:schemeClr val="accent2"/>
                </a:solidFill>
                <a:latin typeface="+mj-lt"/>
              </a:defRPr>
            </a:lvl2pPr>
            <a:lvl3pPr marL="0" indent="0">
              <a:lnSpc>
                <a:spcPct val="100000"/>
              </a:lnSpc>
              <a:spcBef>
                <a:spcPts val="0"/>
              </a:spcBef>
              <a:buNone/>
              <a:defRPr sz="3600">
                <a:solidFill>
                  <a:schemeClr val="accent2"/>
                </a:solidFill>
                <a:latin typeface="+mj-lt"/>
              </a:defRPr>
            </a:lvl3pPr>
            <a:lvl4pPr marL="0" indent="0">
              <a:lnSpc>
                <a:spcPct val="100000"/>
              </a:lnSpc>
              <a:spcBef>
                <a:spcPts val="0"/>
              </a:spcBef>
              <a:buNone/>
              <a:defRPr sz="3600">
                <a:solidFill>
                  <a:schemeClr val="accent2"/>
                </a:solidFill>
                <a:latin typeface="+mj-lt"/>
              </a:defRPr>
            </a:lvl4pPr>
            <a:lvl5pPr marL="0" indent="0">
              <a:lnSpc>
                <a:spcPct val="100000"/>
              </a:lnSpc>
              <a:spcBef>
                <a:spcPts val="0"/>
              </a:spcBef>
              <a:buNone/>
              <a:defRPr sz="3600">
                <a:solidFill>
                  <a:schemeClr val="accent2"/>
                </a:solidFill>
                <a:latin typeface="+mj-lt"/>
              </a:defRPr>
            </a:lvl5pPr>
            <a:lvl6pPr marL="0" indent="0">
              <a:lnSpc>
                <a:spcPct val="100000"/>
              </a:lnSpc>
              <a:spcBef>
                <a:spcPts val="0"/>
              </a:spcBef>
              <a:buNone/>
              <a:defRPr sz="3600">
                <a:solidFill>
                  <a:schemeClr val="accent2"/>
                </a:solidFill>
                <a:latin typeface="+mj-lt"/>
              </a:defRPr>
            </a:lvl6pPr>
            <a:lvl7pPr marL="0" indent="0">
              <a:lnSpc>
                <a:spcPct val="100000"/>
              </a:lnSpc>
              <a:spcBef>
                <a:spcPts val="0"/>
              </a:spcBef>
              <a:buNone/>
              <a:defRPr sz="3600">
                <a:solidFill>
                  <a:schemeClr val="accent2"/>
                </a:solidFill>
                <a:latin typeface="+mj-lt"/>
              </a:defRPr>
            </a:lvl7pPr>
            <a:lvl8pPr marL="0" indent="0">
              <a:lnSpc>
                <a:spcPct val="100000"/>
              </a:lnSpc>
              <a:spcBef>
                <a:spcPts val="0"/>
              </a:spcBef>
              <a:buNone/>
              <a:defRPr sz="3600">
                <a:solidFill>
                  <a:schemeClr val="accent2"/>
                </a:solidFill>
                <a:latin typeface="+mj-lt"/>
              </a:defRPr>
            </a:lvl8pPr>
            <a:lvl9pPr marL="0" indent="0">
              <a:lnSpc>
                <a:spcPct val="100000"/>
              </a:lnSpc>
              <a:spcBef>
                <a:spcPts val="0"/>
              </a:spcBef>
              <a:buNone/>
              <a:defRPr sz="3600">
                <a:solidFill>
                  <a:schemeClr val="accent2"/>
                </a:solidFill>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6" name="Content Placeholder 2">
            <a:extLst>
              <a:ext uri="{FF2B5EF4-FFF2-40B4-BE49-F238E27FC236}">
                <a16:creationId xmlns:a16="http://schemas.microsoft.com/office/drawing/2014/main" id="{43B2D883-F7ED-36E8-FAF4-2BF3F9FDE773}"/>
              </a:ext>
            </a:extLst>
          </p:cNvPr>
          <p:cNvSpPr>
            <a:spLocks noGrp="1"/>
          </p:cNvSpPr>
          <p:nvPr>
            <p:ph idx="1" hasCustomPrompt="1"/>
          </p:nvPr>
        </p:nvSpPr>
        <p:spPr>
          <a:xfrm>
            <a:off x="1043999" y="2374232"/>
            <a:ext cx="5052001" cy="35728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2">
            <a:extLst>
              <a:ext uri="{FF2B5EF4-FFF2-40B4-BE49-F238E27FC236}">
                <a16:creationId xmlns:a16="http://schemas.microsoft.com/office/drawing/2014/main" id="{91E0D148-EF8D-D24E-81FF-ACF9B405CC1D}"/>
              </a:ext>
            </a:extLst>
          </p:cNvPr>
          <p:cNvSpPr>
            <a:spLocks noGrp="1"/>
          </p:cNvSpPr>
          <p:nvPr>
            <p:ph idx="11" hasCustomPrompt="1"/>
          </p:nvPr>
        </p:nvSpPr>
        <p:spPr>
          <a:xfrm>
            <a:off x="6739853" y="2374232"/>
            <a:ext cx="5052001" cy="357282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baseline="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Tree>
    <p:extLst>
      <p:ext uri="{BB962C8B-B14F-4D97-AF65-F5344CB8AC3E}">
        <p14:creationId xmlns:p14="http://schemas.microsoft.com/office/powerpoint/2010/main" val="3459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E46F0AF-7C8C-5CEC-79A7-AF90543FBC3E}"/>
              </a:ext>
            </a:extLst>
          </p:cNvPr>
          <p:cNvSpPr>
            <a:spLocks noGrp="1"/>
          </p:cNvSpPr>
          <p:nvPr>
            <p:ph type="pic" sz="quarter" idx="12"/>
          </p:nvPr>
        </p:nvSpPr>
        <p:spPr>
          <a:xfrm>
            <a:off x="6740525" y="2374900"/>
            <a:ext cx="5051425" cy="3571875"/>
          </a:xfrm>
        </p:spPr>
        <p:txBody>
          <a:bodyPr anchor="ctr"/>
          <a:lstStyle>
            <a:lvl1pPr algn="ctr">
              <a:defRPr/>
            </a:lvl1pPr>
          </a:lstStyle>
          <a:p>
            <a:endParaRPr lang="en-AU"/>
          </a:p>
        </p:txBody>
      </p:sp>
      <p:sp>
        <p:nvSpPr>
          <p:cNvPr id="2" name="Title 1">
            <a:extLst>
              <a:ext uri="{FF2B5EF4-FFF2-40B4-BE49-F238E27FC236}">
                <a16:creationId xmlns:a16="http://schemas.microsoft.com/office/drawing/2014/main" id="{40A9DE23-61EA-1236-9E0F-6E44CE9E95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Text Placeholder 5">
            <a:extLst>
              <a:ext uri="{FF2B5EF4-FFF2-40B4-BE49-F238E27FC236}">
                <a16:creationId xmlns:a16="http://schemas.microsoft.com/office/drawing/2014/main" id="{AA1AD4F2-6C4C-DB96-352C-EF1E49DDA213}"/>
              </a:ext>
            </a:extLst>
          </p:cNvPr>
          <p:cNvSpPr>
            <a:spLocks noGrp="1"/>
          </p:cNvSpPr>
          <p:nvPr>
            <p:ph type="body" sz="quarter" idx="10"/>
          </p:nvPr>
        </p:nvSpPr>
        <p:spPr>
          <a:xfrm>
            <a:off x="1044000" y="1403775"/>
            <a:ext cx="9223261" cy="628600"/>
          </a:xfrm>
        </p:spPr>
        <p:txBody>
          <a:bodyPr/>
          <a:lstStyle>
            <a:lvl1pPr>
              <a:lnSpc>
                <a:spcPct val="100000"/>
              </a:lnSpc>
              <a:spcBef>
                <a:spcPts val="0"/>
              </a:spcBef>
              <a:defRPr sz="3600">
                <a:solidFill>
                  <a:schemeClr val="accent2"/>
                </a:solidFill>
                <a:latin typeface="+mj-lt"/>
              </a:defRPr>
            </a:lvl1pPr>
            <a:lvl2pPr marL="0" indent="0">
              <a:lnSpc>
                <a:spcPct val="100000"/>
              </a:lnSpc>
              <a:spcBef>
                <a:spcPts val="0"/>
              </a:spcBef>
              <a:buNone/>
              <a:defRPr sz="3600">
                <a:solidFill>
                  <a:schemeClr val="accent2"/>
                </a:solidFill>
                <a:latin typeface="+mj-lt"/>
              </a:defRPr>
            </a:lvl2pPr>
            <a:lvl3pPr marL="0" indent="0">
              <a:lnSpc>
                <a:spcPct val="100000"/>
              </a:lnSpc>
              <a:spcBef>
                <a:spcPts val="0"/>
              </a:spcBef>
              <a:buNone/>
              <a:defRPr sz="3600">
                <a:solidFill>
                  <a:schemeClr val="accent2"/>
                </a:solidFill>
                <a:latin typeface="+mj-lt"/>
              </a:defRPr>
            </a:lvl3pPr>
            <a:lvl4pPr marL="0" indent="0">
              <a:lnSpc>
                <a:spcPct val="100000"/>
              </a:lnSpc>
              <a:spcBef>
                <a:spcPts val="0"/>
              </a:spcBef>
              <a:buNone/>
              <a:defRPr sz="3600">
                <a:solidFill>
                  <a:schemeClr val="accent2"/>
                </a:solidFill>
                <a:latin typeface="+mj-lt"/>
              </a:defRPr>
            </a:lvl4pPr>
            <a:lvl5pPr marL="0" indent="0">
              <a:lnSpc>
                <a:spcPct val="100000"/>
              </a:lnSpc>
              <a:spcBef>
                <a:spcPts val="0"/>
              </a:spcBef>
              <a:buNone/>
              <a:defRPr sz="3600">
                <a:solidFill>
                  <a:schemeClr val="accent2"/>
                </a:solidFill>
                <a:latin typeface="+mj-lt"/>
              </a:defRPr>
            </a:lvl5pPr>
            <a:lvl6pPr marL="0" indent="0">
              <a:lnSpc>
                <a:spcPct val="100000"/>
              </a:lnSpc>
              <a:spcBef>
                <a:spcPts val="0"/>
              </a:spcBef>
              <a:buNone/>
              <a:defRPr sz="3600">
                <a:solidFill>
                  <a:schemeClr val="accent2"/>
                </a:solidFill>
                <a:latin typeface="+mj-lt"/>
              </a:defRPr>
            </a:lvl6pPr>
            <a:lvl7pPr marL="0" indent="0">
              <a:lnSpc>
                <a:spcPct val="100000"/>
              </a:lnSpc>
              <a:spcBef>
                <a:spcPts val="0"/>
              </a:spcBef>
              <a:buNone/>
              <a:defRPr sz="3600">
                <a:solidFill>
                  <a:schemeClr val="accent2"/>
                </a:solidFill>
                <a:latin typeface="+mj-lt"/>
              </a:defRPr>
            </a:lvl7pPr>
            <a:lvl8pPr marL="0" indent="0">
              <a:lnSpc>
                <a:spcPct val="100000"/>
              </a:lnSpc>
              <a:spcBef>
                <a:spcPts val="0"/>
              </a:spcBef>
              <a:buNone/>
              <a:defRPr sz="3600">
                <a:solidFill>
                  <a:schemeClr val="accent2"/>
                </a:solidFill>
                <a:latin typeface="+mj-lt"/>
              </a:defRPr>
            </a:lvl8pPr>
            <a:lvl9pPr marL="0" indent="0">
              <a:lnSpc>
                <a:spcPct val="100000"/>
              </a:lnSpc>
              <a:spcBef>
                <a:spcPts val="0"/>
              </a:spcBef>
              <a:buNone/>
              <a:defRPr sz="3600">
                <a:solidFill>
                  <a:schemeClr val="accent2"/>
                </a:solidFill>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6" name="Content Placeholder 2">
            <a:extLst>
              <a:ext uri="{FF2B5EF4-FFF2-40B4-BE49-F238E27FC236}">
                <a16:creationId xmlns:a16="http://schemas.microsoft.com/office/drawing/2014/main" id="{43B2D883-F7ED-36E8-FAF4-2BF3F9FDE773}"/>
              </a:ext>
            </a:extLst>
          </p:cNvPr>
          <p:cNvSpPr>
            <a:spLocks noGrp="1"/>
          </p:cNvSpPr>
          <p:nvPr>
            <p:ph idx="1" hasCustomPrompt="1"/>
          </p:nvPr>
        </p:nvSpPr>
        <p:spPr>
          <a:xfrm>
            <a:off x="1043999" y="2374232"/>
            <a:ext cx="5052001" cy="35728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Tree>
    <p:extLst>
      <p:ext uri="{BB962C8B-B14F-4D97-AF65-F5344CB8AC3E}">
        <p14:creationId xmlns:p14="http://schemas.microsoft.com/office/powerpoint/2010/main" val="220323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E46F0AF-7C8C-5CEC-79A7-AF90543FBC3E}"/>
              </a:ext>
            </a:extLst>
          </p:cNvPr>
          <p:cNvSpPr>
            <a:spLocks noGrp="1"/>
          </p:cNvSpPr>
          <p:nvPr>
            <p:ph type="pic" sz="quarter" idx="12"/>
          </p:nvPr>
        </p:nvSpPr>
        <p:spPr>
          <a:xfrm>
            <a:off x="0" y="1583796"/>
            <a:ext cx="12192000" cy="5274204"/>
          </a:xfrm>
        </p:spPr>
        <p:txBody>
          <a:bodyPr anchor="ctr"/>
          <a:lstStyle>
            <a:lvl1pPr algn="ctr">
              <a:defRPr/>
            </a:lvl1pPr>
          </a:lstStyle>
          <a:p>
            <a:endParaRPr lang="en-AU"/>
          </a:p>
        </p:txBody>
      </p:sp>
      <p:sp>
        <p:nvSpPr>
          <p:cNvPr id="2" name="Title 1">
            <a:extLst>
              <a:ext uri="{FF2B5EF4-FFF2-40B4-BE49-F238E27FC236}">
                <a16:creationId xmlns:a16="http://schemas.microsoft.com/office/drawing/2014/main" id="{40A9DE23-61EA-1236-9E0F-6E44CE9E95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35264278-9B82-5335-E80E-01AC59136D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spTree>
    <p:extLst>
      <p:ext uri="{BB962C8B-B14F-4D97-AF65-F5344CB8AC3E}">
        <p14:creationId xmlns:p14="http://schemas.microsoft.com/office/powerpoint/2010/main" val="77288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FF77-A32F-434A-9E7D-8A83EEB703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9B3ACE5-1C56-48C4-A7F1-D13CA4AB5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377F78-E44B-4F3A-97E6-D453FE05DA9D}"/>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6D6D4E04-E8D5-4B03-A886-63EE5E5A91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FAFDAA-BE33-45D8-83A5-0E095C54EC31}"/>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340189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E4C8-E3FC-87EF-A19B-A4FC84193D5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Tree>
    <p:extLst>
      <p:ext uri="{BB962C8B-B14F-4D97-AF65-F5344CB8AC3E}">
        <p14:creationId xmlns:p14="http://schemas.microsoft.com/office/powerpoint/2010/main" val="1216292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7702C8E-9A5A-ED7E-614A-D4C9754C529F}"/>
              </a:ext>
            </a:extLst>
          </p:cNvPr>
          <p:cNvSpPr>
            <a:spLocks noGrp="1"/>
          </p:cNvSpPr>
          <p:nvPr>
            <p:ph type="pic" sz="quarter" idx="10"/>
          </p:nvPr>
        </p:nvSpPr>
        <p:spPr>
          <a:xfrm>
            <a:off x="0" y="0"/>
            <a:ext cx="12192000" cy="6858000"/>
          </a:xfrm>
        </p:spPr>
        <p:txBody>
          <a:bodyPr anchor="ctr"/>
          <a:lstStyle>
            <a:lvl1pPr algn="ctr">
              <a:defRPr/>
            </a:lvl1pPr>
          </a:lstStyle>
          <a:p>
            <a:endParaRPr lang="en-AU"/>
          </a:p>
        </p:txBody>
      </p:sp>
    </p:spTree>
    <p:extLst>
      <p:ext uri="{BB962C8B-B14F-4D97-AF65-F5344CB8AC3E}">
        <p14:creationId xmlns:p14="http://schemas.microsoft.com/office/powerpoint/2010/main" val="70168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AD8AAD-3E86-4299-92A0-615CCD67CF56}"/>
              </a:ext>
            </a:extLst>
          </p:cNvPr>
          <p:cNvSpPr txBox="1"/>
          <p:nvPr userDrawn="1"/>
        </p:nvSpPr>
        <p:spPr>
          <a:xfrm>
            <a:off x="9394286" y="6264315"/>
            <a:ext cx="2286540" cy="276999"/>
          </a:xfrm>
          <a:prstGeom prst="rect">
            <a:avLst/>
          </a:prstGeom>
          <a:noFill/>
        </p:spPr>
        <p:txBody>
          <a:bodyPr wrap="square" lIns="0" tIns="0" rIns="0" bIns="0" rtlCol="0" anchor="b">
            <a:noAutofit/>
          </a:bodyPr>
          <a:lstStyle/>
          <a:p>
            <a:pPr algn="r"/>
            <a:r>
              <a:rPr lang="en-AU" sz="1200" b="1" i="1" dirty="0">
                <a:solidFill>
                  <a:srgbClr val="119196"/>
                </a:solidFill>
                <a:latin typeface="+mn-lt"/>
              </a:rPr>
              <a:t>Better System, Better Health</a:t>
            </a:r>
          </a:p>
        </p:txBody>
      </p:sp>
      <p:pic>
        <p:nvPicPr>
          <p:cNvPr id="8" name="Graphic 7">
            <a:extLst>
              <a:ext uri="{FF2B5EF4-FFF2-40B4-BE49-F238E27FC236}">
                <a16:creationId xmlns:a16="http://schemas.microsoft.com/office/drawing/2014/main" id="{DF151E05-91A0-ECD5-702D-F0C3573D82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11623033" y="6289033"/>
            <a:ext cx="568967" cy="568967"/>
          </a:xfrm>
          <a:prstGeom prst="rect">
            <a:avLst/>
          </a:prstGeom>
        </p:spPr>
      </p:pic>
      <p:pic>
        <p:nvPicPr>
          <p:cNvPr id="3" name="Picture 2">
            <a:extLst>
              <a:ext uri="{FF2B5EF4-FFF2-40B4-BE49-F238E27FC236}">
                <a16:creationId xmlns:a16="http://schemas.microsoft.com/office/drawing/2014/main" id="{B36D69B7-0683-B71C-563F-2EB58E8FFAF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195" t="30991" r="8376" b="47388"/>
          <a:stretch/>
        </p:blipFill>
        <p:spPr>
          <a:xfrm rot="10800000">
            <a:off x="4931616" y="0"/>
            <a:ext cx="7260384" cy="2938121"/>
          </a:xfrm>
          <a:prstGeom prst="rect">
            <a:avLst/>
          </a:prstGeom>
        </p:spPr>
      </p:pic>
      <p:pic>
        <p:nvPicPr>
          <p:cNvPr id="9" name="Picture 8">
            <a:extLst>
              <a:ext uri="{FF2B5EF4-FFF2-40B4-BE49-F238E27FC236}">
                <a16:creationId xmlns:a16="http://schemas.microsoft.com/office/drawing/2014/main" id="{5175785F-0E02-0C76-B685-51C3D48DEB5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16087" y="2543665"/>
            <a:ext cx="2892140" cy="2043732"/>
          </a:xfrm>
          <a:prstGeom prst="rect">
            <a:avLst/>
          </a:prstGeom>
        </p:spPr>
      </p:pic>
      <p:sp>
        <p:nvSpPr>
          <p:cNvPr id="10" name="TextBox 9">
            <a:extLst>
              <a:ext uri="{FF2B5EF4-FFF2-40B4-BE49-F238E27FC236}">
                <a16:creationId xmlns:a16="http://schemas.microsoft.com/office/drawing/2014/main" id="{24EDC84C-8085-0275-1008-92CBE08A0B78}"/>
              </a:ext>
            </a:extLst>
          </p:cNvPr>
          <p:cNvSpPr txBox="1"/>
          <p:nvPr userDrawn="1"/>
        </p:nvSpPr>
        <p:spPr>
          <a:xfrm>
            <a:off x="1639888" y="4623116"/>
            <a:ext cx="3363234" cy="1169551"/>
          </a:xfrm>
          <a:prstGeom prst="rect">
            <a:avLst/>
          </a:prstGeom>
          <a:noFill/>
        </p:spPr>
        <p:txBody>
          <a:bodyPr wrap="none" lIns="0" tIns="0" rIns="0" bIns="0" rtlCol="0">
            <a:noAutofit/>
          </a:bodyPr>
          <a:lstStyle/>
          <a:p>
            <a:r>
              <a:rPr lang="en-AU" sz="1400" dirty="0">
                <a:solidFill>
                  <a:schemeClr val="accent1"/>
                </a:solidFill>
              </a:rPr>
              <a:t>Building 20, Garden City Office Park</a:t>
            </a:r>
          </a:p>
          <a:p>
            <a:r>
              <a:rPr lang="en-AU" sz="1400" dirty="0">
                <a:solidFill>
                  <a:schemeClr val="accent1"/>
                </a:solidFill>
              </a:rPr>
              <a:t>2404 Logan Road, Eight Mile Plains QLD 4113</a:t>
            </a:r>
          </a:p>
          <a:p>
            <a:r>
              <a:rPr lang="en-AU" sz="1400" dirty="0">
                <a:solidFill>
                  <a:schemeClr val="accent1"/>
                </a:solidFill>
              </a:rPr>
              <a:t>PO BOX 6435, Upper Mt Gravatt QLD 4122</a:t>
            </a:r>
          </a:p>
          <a:p>
            <a:endParaRPr lang="en-AU" sz="1400" dirty="0">
              <a:solidFill>
                <a:schemeClr val="accent1"/>
              </a:solidFill>
            </a:endParaRPr>
          </a:p>
          <a:p>
            <a:r>
              <a:rPr lang="en-AU" sz="1400" dirty="0">
                <a:solidFill>
                  <a:schemeClr val="accent1"/>
                </a:solidFill>
              </a:rPr>
              <a:t>T: 3864 7555 | F: 3864 7599 | bsphn.org.au</a:t>
            </a:r>
          </a:p>
        </p:txBody>
      </p:sp>
    </p:spTree>
    <p:extLst>
      <p:ext uri="{BB962C8B-B14F-4D97-AF65-F5344CB8AC3E}">
        <p14:creationId xmlns:p14="http://schemas.microsoft.com/office/powerpoint/2010/main" val="1914858029"/>
      </p:ext>
    </p:extLst>
  </p:cSld>
  <p:clrMapOvr>
    <a:masterClrMapping/>
  </p:clrMapOvr>
  <p:extLst>
    <p:ext uri="{DCECCB84-F9BA-43D5-87BE-67443E8EF086}">
      <p15:sldGuideLst xmlns:p15="http://schemas.microsoft.com/office/powerpoint/2012/main">
        <p15:guide id="1" orient="horz" pos="4088">
          <p15:clr>
            <a:srgbClr val="FBAE40"/>
          </p15:clr>
        </p15:guide>
        <p15:guide id="2" pos="103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5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2883-1821-40DA-9193-4C4A9B88C6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04E681C-3F10-4984-80AB-CE640A57A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0F8961-BE6B-4F4A-ADBC-F4FE7FE6FCBE}"/>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E0D3405B-6F04-4525-918C-CD5EE981BE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CE6386-84FC-4348-B24A-1FCB7C029FAE}"/>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401073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1CD1-5D26-4CAB-9662-8A56E83711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9AC17B-1596-427F-9924-64504B9EF4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362231C-37E2-42CC-AEAC-3B4EBE909A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7970186-0E5F-4BBA-8401-E37B06EE0256}"/>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6" name="Footer Placeholder 5">
            <a:extLst>
              <a:ext uri="{FF2B5EF4-FFF2-40B4-BE49-F238E27FC236}">
                <a16:creationId xmlns:a16="http://schemas.microsoft.com/office/drawing/2014/main" id="{41FFF6B4-FF3C-410E-AE8E-89C41488B9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11F294-F804-4B33-A59E-3B3167AC0161}"/>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32417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D28B-A276-4866-892B-DBF15232263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E9AB5B-722B-49FA-B434-7F19086B6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FA905A-319F-4FC0-87EC-CF71516308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D8D472-BB0A-49A1-8212-8D41D10AC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7A5368-0B67-48AC-A919-85EDD3D186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560E262-A6F0-4FE9-88E9-3E5B5A6662C4}"/>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8" name="Footer Placeholder 7">
            <a:extLst>
              <a:ext uri="{FF2B5EF4-FFF2-40B4-BE49-F238E27FC236}">
                <a16:creationId xmlns:a16="http://schemas.microsoft.com/office/drawing/2014/main" id="{56C6ED7C-5E99-474D-964E-A3F82CA6A59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3F9EAF1-2191-4A87-AE28-4810E5A0B6E9}"/>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202784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1C31-0648-4B40-8BD2-137C5D43B91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152BB67-A62E-4EE3-BB03-45E1F9BC81E5}"/>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4" name="Footer Placeholder 3">
            <a:extLst>
              <a:ext uri="{FF2B5EF4-FFF2-40B4-BE49-F238E27FC236}">
                <a16:creationId xmlns:a16="http://schemas.microsoft.com/office/drawing/2014/main" id="{F9736411-E3FA-4F2E-9B25-F81FE88F04B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E5E324B-C988-4D15-BDF7-22BCD5D69C8C}"/>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82687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997631-249B-4969-8536-45563A6FC9D1}"/>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3" name="Footer Placeholder 2">
            <a:extLst>
              <a:ext uri="{FF2B5EF4-FFF2-40B4-BE49-F238E27FC236}">
                <a16:creationId xmlns:a16="http://schemas.microsoft.com/office/drawing/2014/main" id="{6C7E73D4-0DDA-4CA9-95D6-22003613F7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EA17317-1FC6-4C03-A48D-518D940874C7}"/>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361248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B9D7-3119-4F6C-A24A-EED5B6026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F27EFB-DE84-4EF9-BC68-0C1C1650A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C17E50-03EB-4945-870E-FF3A4032E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547E8-D8E0-474F-A2C9-CE8BC1F9375B}"/>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6" name="Footer Placeholder 5">
            <a:extLst>
              <a:ext uri="{FF2B5EF4-FFF2-40B4-BE49-F238E27FC236}">
                <a16:creationId xmlns:a16="http://schemas.microsoft.com/office/drawing/2014/main" id="{7BE1DEE7-477E-4AB5-BFE7-82D79B81BFC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4D14CBE-CF99-43E9-934E-D9CB55862822}"/>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423431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7DA0-40F4-42C8-8E13-35500D59F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D3A85B7-1803-481E-BF01-64C0F8301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6338C47-EA1E-40F7-ADE5-7A4B03397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18B6D8-C605-40E3-A88D-6A210CD9F8FC}"/>
              </a:ext>
            </a:extLst>
          </p:cNvPr>
          <p:cNvSpPr>
            <a:spLocks noGrp="1"/>
          </p:cNvSpPr>
          <p:nvPr>
            <p:ph type="dt" sz="half" idx="10"/>
          </p:nvPr>
        </p:nvSpPr>
        <p:spPr/>
        <p:txBody>
          <a:bodyPr/>
          <a:lstStyle/>
          <a:p>
            <a:fld id="{F5355EA7-6190-4379-9DE4-ADFFCCF96D8E}" type="datetimeFigureOut">
              <a:rPr lang="en-AU" smtClean="0"/>
              <a:t>5/06/2024</a:t>
            </a:fld>
            <a:endParaRPr lang="en-AU"/>
          </a:p>
        </p:txBody>
      </p:sp>
      <p:sp>
        <p:nvSpPr>
          <p:cNvPr id="6" name="Footer Placeholder 5">
            <a:extLst>
              <a:ext uri="{FF2B5EF4-FFF2-40B4-BE49-F238E27FC236}">
                <a16:creationId xmlns:a16="http://schemas.microsoft.com/office/drawing/2014/main" id="{58502FAB-0F0C-40A7-9FA2-CB326236B3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4A06EE-F869-4FA0-83DB-FB5431CBEF20}"/>
              </a:ext>
            </a:extLst>
          </p:cNvPr>
          <p:cNvSpPr>
            <a:spLocks noGrp="1"/>
          </p:cNvSpPr>
          <p:nvPr>
            <p:ph type="sldNum" sz="quarter" idx="12"/>
          </p:nvPr>
        </p:nvSpPr>
        <p:spPr/>
        <p:txBody>
          <a:bodyPr/>
          <a:lstStyle/>
          <a:p>
            <a:fld id="{0EBB3782-6F0D-4D1A-97CF-5EAC37BC94CC}" type="slidenum">
              <a:rPr lang="en-AU" smtClean="0"/>
              <a:t>‹#›</a:t>
            </a:fld>
            <a:endParaRPr lang="en-AU"/>
          </a:p>
        </p:txBody>
      </p:sp>
    </p:spTree>
    <p:extLst>
      <p:ext uri="{BB962C8B-B14F-4D97-AF65-F5344CB8AC3E}">
        <p14:creationId xmlns:p14="http://schemas.microsoft.com/office/powerpoint/2010/main" val="327308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83D49-84B2-4ADE-8C6C-9A8DDB0E9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26BF77-196A-4B69-AEF4-A0F08EBD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34D0E5-F8BD-45EE-AD40-43B28FB38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5EA7-6190-4379-9DE4-ADFFCCF96D8E}" type="datetimeFigureOut">
              <a:rPr lang="en-AU" smtClean="0"/>
              <a:t>5/06/2024</a:t>
            </a:fld>
            <a:endParaRPr lang="en-AU"/>
          </a:p>
        </p:txBody>
      </p:sp>
      <p:sp>
        <p:nvSpPr>
          <p:cNvPr id="5" name="Footer Placeholder 4">
            <a:extLst>
              <a:ext uri="{FF2B5EF4-FFF2-40B4-BE49-F238E27FC236}">
                <a16:creationId xmlns:a16="http://schemas.microsoft.com/office/drawing/2014/main" id="{5448A0A4-16A3-4F2C-B951-D8C8F9CCF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4738C00-2ED1-4DB2-86D5-8D984C9C7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B3782-6F0D-4D1A-97CF-5EAC37BC94CC}" type="slidenum">
              <a:rPr lang="en-AU" smtClean="0"/>
              <a:t>‹#›</a:t>
            </a:fld>
            <a:endParaRPr lang="en-AU"/>
          </a:p>
        </p:txBody>
      </p:sp>
    </p:spTree>
    <p:extLst>
      <p:ext uri="{BB962C8B-B14F-4D97-AF65-F5344CB8AC3E}">
        <p14:creationId xmlns:p14="http://schemas.microsoft.com/office/powerpoint/2010/main" val="215052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48000"/>
            <a:ext cx="9223261" cy="628600"/>
          </a:xfrm>
          <a:prstGeom prst="rect">
            <a:avLst/>
          </a:prstGeom>
        </p:spPr>
        <p:txBody>
          <a:bodyPr vert="horz" lIns="0" tIns="0" rIns="0" bIns="0" rtlCol="0" anchor="t">
            <a:noAutofit/>
          </a:bodyPr>
          <a:lstStyle/>
          <a:p>
            <a:r>
              <a:rPr lang="en-AU" noProof="0"/>
              <a:t>Click to edit Master title style</a:t>
            </a:r>
          </a:p>
        </p:txBody>
      </p:sp>
      <p:sp>
        <p:nvSpPr>
          <p:cNvPr id="3" name="Text Placeholder 2"/>
          <p:cNvSpPr>
            <a:spLocks noGrp="1"/>
          </p:cNvSpPr>
          <p:nvPr>
            <p:ph type="body" idx="1"/>
          </p:nvPr>
        </p:nvSpPr>
        <p:spPr>
          <a:xfrm>
            <a:off x="1043999" y="1853825"/>
            <a:ext cx="10747855" cy="4093231"/>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pic>
        <p:nvPicPr>
          <p:cNvPr id="5" name="Picture 4">
            <a:extLst>
              <a:ext uri="{FF2B5EF4-FFF2-40B4-BE49-F238E27FC236}">
                <a16:creationId xmlns:a16="http://schemas.microsoft.com/office/drawing/2014/main" id="{2B8317F8-C537-4442-672B-AFEF8AF3CB2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pic>
        <p:nvPicPr>
          <p:cNvPr id="7" name="Picture 6">
            <a:extLst>
              <a:ext uri="{FF2B5EF4-FFF2-40B4-BE49-F238E27FC236}">
                <a16:creationId xmlns:a16="http://schemas.microsoft.com/office/drawing/2014/main" id="{648D6BCA-E1AE-9CA7-19DD-B59E16BFA80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5984569"/>
            <a:ext cx="12192000" cy="803022"/>
          </a:xfrm>
          <a:prstGeom prst="rect">
            <a:avLst/>
          </a:prstGeom>
        </p:spPr>
      </p:pic>
    </p:spTree>
    <p:extLst>
      <p:ext uri="{BB962C8B-B14F-4D97-AF65-F5344CB8AC3E}">
        <p14:creationId xmlns:p14="http://schemas.microsoft.com/office/powerpoint/2010/main" val="22180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1218804" rtl="0" eaLnBrk="1" latinLnBrk="0" hangingPunct="1">
        <a:lnSpc>
          <a:spcPct val="100000"/>
        </a:lnSpc>
        <a:spcBef>
          <a:spcPct val="0"/>
        </a:spcBef>
        <a:buNone/>
        <a:defRPr sz="4800" b="1" kern="1200">
          <a:solidFill>
            <a:schemeClr val="accent1"/>
          </a:solidFill>
          <a:latin typeface="+mj-lt"/>
          <a:ea typeface="+mj-ea"/>
          <a:cs typeface="Arial" pitchFamily="34" charset="0"/>
        </a:defRPr>
      </a:lvl1pPr>
    </p:titleStyle>
    <p:bodyStyle>
      <a:lvl1pPr marL="0" indent="0" algn="l" defTabSz="1218804" rtl="0" eaLnBrk="1" latinLnBrk="0" hangingPunct="1">
        <a:lnSpc>
          <a:spcPct val="90000"/>
        </a:lnSpc>
        <a:spcBef>
          <a:spcPts val="1000"/>
        </a:spcBef>
        <a:spcAft>
          <a:spcPts val="0"/>
        </a:spcAft>
        <a:buFont typeface="Arial" pitchFamily="34" charset="0"/>
        <a:buNone/>
        <a:defRPr sz="2400" kern="1200" baseline="0">
          <a:solidFill>
            <a:schemeClr val="tx2"/>
          </a:solidFill>
          <a:latin typeface="+mn-lt"/>
          <a:ea typeface="+mn-ea"/>
          <a:cs typeface="Arial" pitchFamily="34" charset="0"/>
        </a:defRPr>
      </a:lvl1pPr>
      <a:lvl2pPr marL="324000" indent="-324000" algn="l" defTabSz="1218804" rtl="0" eaLnBrk="1" latinLnBrk="0" hangingPunct="1">
        <a:lnSpc>
          <a:spcPct val="90000"/>
        </a:lnSpc>
        <a:spcBef>
          <a:spcPts val="1000"/>
        </a:spcBef>
        <a:spcAft>
          <a:spcPts val="0"/>
        </a:spcAft>
        <a:buClrTx/>
        <a:buSzPct val="100000"/>
        <a:buFont typeface="Arial" panose="020B0604020202020204" pitchFamily="34" charset="0"/>
        <a:buChar char="•"/>
        <a:defRPr sz="2400" kern="1200">
          <a:solidFill>
            <a:schemeClr val="tx2"/>
          </a:solidFill>
          <a:latin typeface="+mn-lt"/>
          <a:ea typeface="+mn-ea"/>
          <a:cs typeface="Arial" pitchFamily="34" charset="0"/>
        </a:defRPr>
      </a:lvl2pPr>
      <a:lvl3pPr marL="648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2000" kern="1200">
          <a:solidFill>
            <a:schemeClr val="tx2"/>
          </a:solidFill>
          <a:latin typeface="+mn-lt"/>
          <a:ea typeface="+mn-ea"/>
          <a:cs typeface="Arial" pitchFamily="34" charset="0"/>
        </a:defRPr>
      </a:lvl3pPr>
      <a:lvl4pPr marL="972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800" kern="1200">
          <a:solidFill>
            <a:schemeClr val="tx2"/>
          </a:solidFill>
          <a:latin typeface="+mn-lt"/>
          <a:ea typeface="+mn-ea"/>
          <a:cs typeface="Arial" pitchFamily="34" charset="0"/>
        </a:defRPr>
      </a:lvl4pPr>
      <a:lvl5pPr marL="1296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600" kern="1200" baseline="0">
          <a:solidFill>
            <a:schemeClr val="tx2"/>
          </a:solidFill>
          <a:latin typeface="+mn-lt"/>
          <a:ea typeface="+mn-ea"/>
          <a:cs typeface="Arial" pitchFamily="34" charset="0"/>
        </a:defRPr>
      </a:lvl5pPr>
      <a:lvl6pPr marL="1620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600" kern="1200">
          <a:solidFill>
            <a:schemeClr val="tx2"/>
          </a:solidFill>
          <a:latin typeface="+mn-lt"/>
          <a:ea typeface="+mn-ea"/>
          <a:cs typeface="Arial" pitchFamily="34" charset="0"/>
        </a:defRPr>
      </a:lvl6pPr>
      <a:lvl7pPr marL="1944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600" kern="1200">
          <a:solidFill>
            <a:schemeClr val="tx2"/>
          </a:solidFill>
          <a:latin typeface="+mn-lt"/>
          <a:ea typeface="+mn-ea"/>
          <a:cs typeface="Arial" pitchFamily="34" charset="0"/>
        </a:defRPr>
      </a:lvl7pPr>
      <a:lvl8pPr marL="2268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600" kern="1200">
          <a:solidFill>
            <a:schemeClr val="tx2"/>
          </a:solidFill>
          <a:latin typeface="+mn-lt"/>
          <a:ea typeface="+mn-ea"/>
          <a:cs typeface="Arial" pitchFamily="34" charset="0"/>
        </a:defRPr>
      </a:lvl8pPr>
      <a:lvl9pPr marL="2592000" indent="-324000" algn="l" defTabSz="1218804" rtl="0" eaLnBrk="1" latinLnBrk="0" hangingPunct="1">
        <a:lnSpc>
          <a:spcPct val="90000"/>
        </a:lnSpc>
        <a:spcBef>
          <a:spcPts val="500"/>
        </a:spcBef>
        <a:spcAft>
          <a:spcPts val="0"/>
        </a:spcAft>
        <a:buClrTx/>
        <a:buSzPct val="100000"/>
        <a:buFont typeface="Arial" panose="020B0604020202020204" pitchFamily="34" charset="0"/>
        <a:buChar char="•"/>
        <a:defRPr sz="1600" kern="1200">
          <a:solidFill>
            <a:schemeClr val="tx2"/>
          </a:solidFill>
          <a:latin typeface="+mn-lt"/>
          <a:ea typeface="+mn-ea"/>
          <a:cs typeface="Arial" pitchFamily="34" charset="0"/>
        </a:defRPr>
      </a:lvl9pPr>
    </p:bodyStyle>
    <p:otherStyle>
      <a:defPPr>
        <a:defRPr lang="en-US"/>
      </a:defPPr>
      <a:lvl1pPr marL="0" algn="l" defTabSz="1218804" rtl="0" eaLnBrk="1" latinLnBrk="0" hangingPunct="1">
        <a:defRPr sz="14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health.gov.au/our-work/mymedicare/resources"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ervicesaustralia.gov.au/register-for-mymedicare?context=22751" TargetMode="External"/><Relationship Id="rId5" Type="http://schemas.openxmlformats.org/officeDocument/2006/relationships/hyperlink" Target="https://www.health.gov.au/our-work/mymedicare"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PvCNs8iFAbg?si=bcorvkdaS9jsA8cG"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3E5DB-3F20-43C1-85A5-C6D2E9221434}"/>
              </a:ext>
            </a:extLst>
          </p:cNvPr>
          <p:cNvSpPr txBox="1">
            <a:spLocks noGrp="1"/>
          </p:cNvSpPr>
          <p:nvPr>
            <p:ph type="title" idx="4294967295"/>
          </p:nvPr>
        </p:nvSpPr>
        <p:spPr>
          <a:xfrm>
            <a:off x="7269708" y="4352720"/>
            <a:ext cx="4637808" cy="110799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3D69"/>
                </a:solidFill>
                <a:effectLst/>
                <a:uLnTx/>
                <a:uFillTx/>
                <a:latin typeface="+mn-lt"/>
                <a:ea typeface="+mn-ea"/>
                <a:cs typeface="Calibri"/>
              </a:rPr>
              <a:t>MyMedicare</a:t>
            </a:r>
          </a:p>
        </p:txBody>
      </p:sp>
      <p:pic>
        <p:nvPicPr>
          <p:cNvPr id="12" name="Picture 11">
            <a:extLst>
              <a:ext uri="{FF2B5EF4-FFF2-40B4-BE49-F238E27FC236}">
                <a16:creationId xmlns:a16="http://schemas.microsoft.com/office/drawing/2014/main" id="{B8FF457B-752A-4C8C-A877-AAC1A468D8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sp>
        <p:nvSpPr>
          <p:cNvPr id="13" name="TextBox 12">
            <a:extLst>
              <a:ext uri="{FF2B5EF4-FFF2-40B4-BE49-F238E27FC236}">
                <a16:creationId xmlns:a16="http://schemas.microsoft.com/office/drawing/2014/main" id="{43575789-FE27-4179-8049-9003E76DDD41}"/>
              </a:ext>
            </a:extLst>
          </p:cNvPr>
          <p:cNvSpPr txBox="1"/>
          <p:nvPr/>
        </p:nvSpPr>
        <p:spPr>
          <a:xfrm>
            <a:off x="9522092" y="6289033"/>
            <a:ext cx="2286540" cy="276999"/>
          </a:xfrm>
          <a:prstGeom prst="rect">
            <a:avLst/>
          </a:prstGeom>
          <a:noFill/>
        </p:spPr>
        <p:txBody>
          <a:bodyPr wrap="square" rtlCol="0">
            <a:spAutoFit/>
          </a:bodyPr>
          <a:lstStyle/>
          <a:p>
            <a:r>
              <a:rPr lang="en-AU" sz="1200" b="1" i="1">
                <a:solidFill>
                  <a:srgbClr val="119196"/>
                </a:solidFill>
              </a:rPr>
              <a:t>BETTER SYSTEM, BETTER HEALTH</a:t>
            </a:r>
          </a:p>
        </p:txBody>
      </p:sp>
      <p:pic>
        <p:nvPicPr>
          <p:cNvPr id="3" name="Picture 2">
            <a:extLst>
              <a:ext uri="{FF2B5EF4-FFF2-40B4-BE49-F238E27FC236}">
                <a16:creationId xmlns:a16="http://schemas.microsoft.com/office/drawing/2014/main" id="{3C5944D8-2FE3-47AC-977D-4414FE12D41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195" t="30991" r="8376" b="47388"/>
          <a:stretch/>
        </p:blipFill>
        <p:spPr>
          <a:xfrm rot="10800000" flipH="1">
            <a:off x="0" y="0"/>
            <a:ext cx="7260384" cy="2938121"/>
          </a:xfrm>
          <a:prstGeom prst="rect">
            <a:avLst/>
          </a:prstGeom>
        </p:spPr>
      </p:pic>
      <p:pic>
        <p:nvPicPr>
          <p:cNvPr id="8" name="Graphic 7">
            <a:extLst>
              <a:ext uri="{FF2B5EF4-FFF2-40B4-BE49-F238E27FC236}">
                <a16:creationId xmlns:a16="http://schemas.microsoft.com/office/drawing/2014/main" id="{9AF27EFC-D9FD-4625-A8AB-920DC15497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1623033" y="6289033"/>
            <a:ext cx="568967" cy="568967"/>
          </a:xfrm>
          <a:prstGeom prst="rect">
            <a:avLst/>
          </a:prstGeom>
        </p:spPr>
      </p:pic>
      <p:sp>
        <p:nvSpPr>
          <p:cNvPr id="5" name="TextBox 4">
            <a:extLst>
              <a:ext uri="{FF2B5EF4-FFF2-40B4-BE49-F238E27FC236}">
                <a16:creationId xmlns:a16="http://schemas.microsoft.com/office/drawing/2014/main" id="{9E4C65E0-1ECA-A75C-F5E1-EBAF4368DA78}"/>
              </a:ext>
            </a:extLst>
          </p:cNvPr>
          <p:cNvSpPr txBox="1"/>
          <p:nvPr/>
        </p:nvSpPr>
        <p:spPr>
          <a:xfrm>
            <a:off x="4709786" y="5460716"/>
            <a:ext cx="8239915" cy="707886"/>
          </a:xfrm>
          <a:prstGeom prst="rect">
            <a:avLst/>
          </a:prstGeom>
          <a:noFill/>
        </p:spPr>
        <p:txBody>
          <a:bodyPr wrap="square" rtlCol="0">
            <a:spAutoFit/>
          </a:bodyPr>
          <a:lstStyle/>
          <a:p>
            <a:r>
              <a:rPr lang="en-AU" sz="4000" dirty="0">
                <a:solidFill>
                  <a:srgbClr val="119196"/>
                </a:solidFill>
              </a:rPr>
              <a:t>Angela How, Brisbane South PHN</a:t>
            </a:r>
          </a:p>
        </p:txBody>
      </p:sp>
    </p:spTree>
    <p:extLst>
      <p:ext uri="{BB962C8B-B14F-4D97-AF65-F5344CB8AC3E}">
        <p14:creationId xmlns:p14="http://schemas.microsoft.com/office/powerpoint/2010/main" val="286888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044000" y="648000"/>
            <a:ext cx="9223261" cy="628600"/>
          </a:xfrm>
        </p:spPr>
        <p:txBody>
          <a:bodyPr anchor="t">
            <a:normAutofit/>
          </a:bodyPr>
          <a:lstStyle/>
          <a:p>
            <a:pPr>
              <a:lnSpc>
                <a:spcPct val="90000"/>
              </a:lnSpc>
            </a:pPr>
            <a:r>
              <a:rPr lang="en-AU" sz="4400" err="1"/>
              <a:t>MyMedicare</a:t>
            </a:r>
            <a:r>
              <a:rPr lang="en-AU" sz="4400"/>
              <a:t> benefits: billing</a:t>
            </a:r>
          </a:p>
        </p:txBody>
      </p:sp>
      <p:sp>
        <p:nvSpPr>
          <p:cNvPr id="12" name="Text Placeholder 2">
            <a:extLst>
              <a:ext uri="{FF2B5EF4-FFF2-40B4-BE49-F238E27FC236}">
                <a16:creationId xmlns:a16="http://schemas.microsoft.com/office/drawing/2014/main" id="{C7F505AD-D892-E2EC-23C4-B165376E9B8B}"/>
              </a:ext>
            </a:extLst>
          </p:cNvPr>
          <p:cNvSpPr>
            <a:spLocks noGrp="1"/>
          </p:cNvSpPr>
          <p:nvPr>
            <p:ph type="body" sz="quarter" idx="10"/>
          </p:nvPr>
        </p:nvSpPr>
        <p:spPr>
          <a:xfrm>
            <a:off x="1044000" y="1403775"/>
            <a:ext cx="9223261" cy="628600"/>
          </a:xfrm>
        </p:spPr>
        <p:txBody>
          <a:bodyPr/>
          <a:lstStyle/>
          <a:p>
            <a:r>
              <a:rPr lang="en-US" dirty="0" err="1"/>
              <a:t>MyMedicare</a:t>
            </a:r>
            <a:r>
              <a:rPr lang="en-US" dirty="0"/>
              <a:t> offers greater bulk billing options</a:t>
            </a:r>
          </a:p>
        </p:txBody>
      </p:sp>
      <p:graphicFrame>
        <p:nvGraphicFramePr>
          <p:cNvPr id="5" name="Table 4" descr="Bulk billing incentive rates associated with different consultations with GP.&#10;&#10;MyMedicare registration provides access to additional new MBS items and bulk billing incentives lor longer telehealth and video call appointments  with your GP. ">
            <a:extLst>
              <a:ext uri="{FF2B5EF4-FFF2-40B4-BE49-F238E27FC236}">
                <a16:creationId xmlns:a16="http://schemas.microsoft.com/office/drawing/2014/main" id="{DC344D5C-4C4C-5C6D-2570-F0E6201726EF}"/>
              </a:ext>
            </a:extLst>
          </p:cNvPr>
          <p:cNvGraphicFramePr>
            <a:graphicFrameLocks noGrp="1"/>
          </p:cNvGraphicFramePr>
          <p:nvPr>
            <p:extLst>
              <p:ext uri="{D42A27DB-BD31-4B8C-83A1-F6EECF244321}">
                <p14:modId xmlns:p14="http://schemas.microsoft.com/office/powerpoint/2010/main" val="2356174944"/>
              </p:ext>
            </p:extLst>
          </p:nvPr>
        </p:nvGraphicFramePr>
        <p:xfrm>
          <a:off x="1346768" y="2374232"/>
          <a:ext cx="10142319" cy="3572826"/>
        </p:xfrm>
        <a:graphic>
          <a:graphicData uri="http://schemas.openxmlformats.org/drawingml/2006/table">
            <a:tbl>
              <a:tblPr firstRow="1" bandRow="1">
                <a:tableStyleId>{5C22544A-7EE6-4342-B048-85BDC9FD1C3A}</a:tableStyleId>
              </a:tblPr>
              <a:tblGrid>
                <a:gridCol w="1003339">
                  <a:extLst>
                    <a:ext uri="{9D8B030D-6E8A-4147-A177-3AD203B41FA5}">
                      <a16:colId xmlns:a16="http://schemas.microsoft.com/office/drawing/2014/main" val="1440883275"/>
                    </a:ext>
                  </a:extLst>
                </a:gridCol>
                <a:gridCol w="2554358">
                  <a:extLst>
                    <a:ext uri="{9D8B030D-6E8A-4147-A177-3AD203B41FA5}">
                      <a16:colId xmlns:a16="http://schemas.microsoft.com/office/drawing/2014/main" val="1401466977"/>
                    </a:ext>
                  </a:extLst>
                </a:gridCol>
                <a:gridCol w="3292311">
                  <a:extLst>
                    <a:ext uri="{9D8B030D-6E8A-4147-A177-3AD203B41FA5}">
                      <a16:colId xmlns:a16="http://schemas.microsoft.com/office/drawing/2014/main" val="503286987"/>
                    </a:ext>
                  </a:extLst>
                </a:gridCol>
                <a:gridCol w="3292311">
                  <a:extLst>
                    <a:ext uri="{9D8B030D-6E8A-4147-A177-3AD203B41FA5}">
                      <a16:colId xmlns:a16="http://schemas.microsoft.com/office/drawing/2014/main" val="4200733705"/>
                    </a:ext>
                  </a:extLst>
                </a:gridCol>
              </a:tblGrid>
              <a:tr h="331655">
                <a:tc>
                  <a:txBody>
                    <a:bodyPr/>
                    <a:lstStyle/>
                    <a:p>
                      <a:pPr algn="ctr"/>
                      <a:r>
                        <a:rPr lang="en-AU" sz="1500" b="0"/>
                        <a:t>Item level</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500" b="0"/>
                        <a:t>Face to Face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500" b="0"/>
                        <a:t>Telephone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500" b="0"/>
                        <a:t>Video Call</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050630"/>
                  </a:ext>
                </a:extLst>
              </a:tr>
              <a:tr h="557783">
                <a:tc>
                  <a:txBody>
                    <a:bodyPr/>
                    <a:lstStyle/>
                    <a:p>
                      <a:pPr algn="ctr"/>
                      <a:r>
                        <a:rPr lang="en-AU" sz="1500" b="1"/>
                        <a:t>A</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AU" sz="1500" dirty="0"/>
                        <a:t>Standard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C1AB"/>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Standard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C1AB"/>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Standard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C1AB"/>
                    </a:solidFill>
                  </a:tcPr>
                </a:tc>
                <a:extLst>
                  <a:ext uri="{0D108BD9-81ED-4DB2-BD59-A6C34878D82A}">
                    <a16:rowId xmlns:a16="http://schemas.microsoft.com/office/drawing/2014/main" val="2939221052"/>
                  </a:ext>
                </a:extLst>
              </a:tr>
              <a:tr h="331655">
                <a:tc>
                  <a:txBody>
                    <a:bodyPr/>
                    <a:lstStyle/>
                    <a:p>
                      <a:pPr algn="ctr"/>
                      <a:r>
                        <a:rPr lang="en-AU" sz="1500" b="1"/>
                        <a:t>B</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extLst>
                  <a:ext uri="{0D108BD9-81ED-4DB2-BD59-A6C34878D82A}">
                    <a16:rowId xmlns:a16="http://schemas.microsoft.com/office/drawing/2014/main" val="1208793946"/>
                  </a:ext>
                </a:extLst>
              </a:tr>
              <a:tr h="783911">
                <a:tc>
                  <a:txBody>
                    <a:bodyPr/>
                    <a:lstStyle/>
                    <a:p>
                      <a:pPr algn="ctr"/>
                      <a:r>
                        <a:rPr lang="en-AU" sz="1500" b="1"/>
                        <a:t>C</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tc>
                  <a:txBody>
                    <a:bodyPr/>
                    <a:lstStyle/>
                    <a:p>
                      <a:pPr algn="ctr"/>
                      <a:r>
                        <a:rPr lang="en-AU" sz="1500" b="1"/>
                        <a:t>MyMedicare</a:t>
                      </a:r>
                    </a:p>
                    <a:p>
                      <a:pPr algn="ctr"/>
                      <a:r>
                        <a:rPr lang="en-AU" sz="1500"/>
                        <a:t>Triple bulk billing for registered patients</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068"/>
                    </a:solidFill>
                  </a:tcPr>
                </a:tc>
                <a:tc>
                  <a:txBody>
                    <a:bodyPr/>
                    <a:lstStyle/>
                    <a:p>
                      <a:pPr algn="ctr"/>
                      <a:r>
                        <a:rPr lang="en-AU" sz="1500" b="1"/>
                        <a:t>MyMedicare</a:t>
                      </a:r>
                    </a:p>
                    <a:p>
                      <a:pPr algn="ctr"/>
                      <a:r>
                        <a:rPr lang="en-AU" sz="1500"/>
                        <a:t>Triple bulk billing for registered patients</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068"/>
                    </a:solidFill>
                  </a:tcPr>
                </a:tc>
                <a:extLst>
                  <a:ext uri="{0D108BD9-81ED-4DB2-BD59-A6C34878D82A}">
                    <a16:rowId xmlns:a16="http://schemas.microsoft.com/office/drawing/2014/main" val="617891956"/>
                  </a:ext>
                </a:extLst>
              </a:tr>
              <a:tr h="783911">
                <a:tc>
                  <a:txBody>
                    <a:bodyPr/>
                    <a:lstStyle/>
                    <a:p>
                      <a:pPr algn="ctr"/>
                      <a:r>
                        <a:rPr lang="en-AU" sz="1500" b="1"/>
                        <a:t>D</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tc>
                  <a:txBody>
                    <a:bodyPr/>
                    <a:lstStyle/>
                    <a:p>
                      <a:pPr algn="ctr"/>
                      <a:r>
                        <a:rPr lang="en-AU" sz="1500" b="1"/>
                        <a:t>MyMedicare</a:t>
                      </a:r>
                    </a:p>
                    <a:p>
                      <a:pPr algn="ctr"/>
                      <a:r>
                        <a:rPr lang="en-AU" sz="1500"/>
                        <a:t>Triple bulk billing for registered patients</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068"/>
                    </a:solidFill>
                  </a:tcPr>
                </a:tc>
                <a:tc>
                  <a:txBody>
                    <a:bodyPr/>
                    <a:lstStyle/>
                    <a:p>
                      <a:pPr algn="ctr"/>
                      <a:r>
                        <a:rPr lang="en-AU" sz="1500" b="1"/>
                        <a:t>MyMedicare</a:t>
                      </a:r>
                    </a:p>
                    <a:p>
                      <a:pPr algn="ctr"/>
                      <a:r>
                        <a:rPr lang="en-AU" sz="1500"/>
                        <a:t>Triple bulk billing for registered patients</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068"/>
                    </a:solidFill>
                  </a:tcPr>
                </a:tc>
                <a:extLst>
                  <a:ext uri="{0D108BD9-81ED-4DB2-BD59-A6C34878D82A}">
                    <a16:rowId xmlns:a16="http://schemas.microsoft.com/office/drawing/2014/main" val="306486834"/>
                  </a:ext>
                </a:extLst>
              </a:tr>
              <a:tr h="783911">
                <a:tc>
                  <a:txBody>
                    <a:bodyPr/>
                    <a:lstStyle/>
                    <a:p>
                      <a:pPr algn="ctr"/>
                      <a:r>
                        <a:rPr lang="en-AU" sz="1500" b="1"/>
                        <a:t>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Triple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A3C"/>
                    </a:solidFill>
                  </a:tcPr>
                </a:tc>
                <a:tc>
                  <a:txBody>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AU" sz="1500"/>
                        <a:t>Standard bulk billing incentive</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C1AB"/>
                    </a:solidFill>
                  </a:tcPr>
                </a:tc>
                <a:tc>
                  <a:txBody>
                    <a:bodyPr/>
                    <a:lstStyle/>
                    <a:p>
                      <a:pPr algn="ctr"/>
                      <a:r>
                        <a:rPr lang="en-AU" sz="1500" b="1" dirty="0" err="1"/>
                        <a:t>MyMedicare</a:t>
                      </a:r>
                      <a:endParaRPr lang="en-AU" sz="1500" b="1" dirty="0"/>
                    </a:p>
                    <a:p>
                      <a:pPr algn="ctr"/>
                      <a:r>
                        <a:rPr lang="en-AU" sz="1500" dirty="0"/>
                        <a:t>Triple bulk billing for registered patients</a:t>
                      </a:r>
                    </a:p>
                  </a:txBody>
                  <a:tcPr marL="75376" marR="75376" marT="37688" marB="37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068"/>
                    </a:solidFill>
                  </a:tcPr>
                </a:tc>
                <a:extLst>
                  <a:ext uri="{0D108BD9-81ED-4DB2-BD59-A6C34878D82A}">
                    <a16:rowId xmlns:a16="http://schemas.microsoft.com/office/drawing/2014/main" val="2209405354"/>
                  </a:ext>
                </a:extLst>
              </a:tr>
            </a:tbl>
          </a:graphicData>
        </a:graphic>
      </p:graphicFrame>
    </p:spTree>
    <p:extLst>
      <p:ext uri="{BB962C8B-B14F-4D97-AF65-F5344CB8AC3E}">
        <p14:creationId xmlns:p14="http://schemas.microsoft.com/office/powerpoint/2010/main" val="275214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294799" y="248461"/>
            <a:ext cx="7739901" cy="628600"/>
          </a:xfrm>
        </p:spPr>
        <p:txBody>
          <a:bodyPr/>
          <a:lstStyle/>
          <a:p>
            <a:r>
              <a:rPr lang="en-AU" dirty="0">
                <a:solidFill>
                  <a:schemeClr val="accent1">
                    <a:lumMod val="75000"/>
                  </a:schemeClr>
                </a:solidFill>
                <a:latin typeface="Calibri"/>
                <a:cs typeface="Arial"/>
              </a:rPr>
              <a:t>Next steps for MyMedicare</a:t>
            </a:r>
          </a:p>
        </p:txBody>
      </p:sp>
      <p:cxnSp>
        <p:nvCxnSpPr>
          <p:cNvPr id="6" name="Straight Arrow Connector 5">
            <a:extLst>
              <a:ext uri="{FF2B5EF4-FFF2-40B4-BE49-F238E27FC236}">
                <a16:creationId xmlns:a16="http://schemas.microsoft.com/office/drawing/2014/main" id="{7A104EED-1107-98CF-C081-73345822B1D3}"/>
              </a:ext>
              <a:ext uri="{C183D7F6-B498-43B3-948B-1728B52AA6E4}">
                <adec:decorative xmlns:adec="http://schemas.microsoft.com/office/drawing/2017/decorative" val="1"/>
              </a:ext>
            </a:extLst>
          </p:cNvPr>
          <p:cNvCxnSpPr>
            <a:cxnSpLocks/>
          </p:cNvCxnSpPr>
          <p:nvPr/>
        </p:nvCxnSpPr>
        <p:spPr>
          <a:xfrm>
            <a:off x="878791" y="3429398"/>
            <a:ext cx="10729492" cy="0"/>
          </a:xfrm>
          <a:prstGeom prst="straightConnector1">
            <a:avLst/>
          </a:prstGeom>
          <a:ln w="76200">
            <a:solidFill>
              <a:srgbClr val="003D69"/>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C00B18-4BDD-FD93-EF96-6B206CF40CF0}"/>
              </a:ext>
            </a:extLst>
          </p:cNvPr>
          <p:cNvSpPr txBox="1"/>
          <p:nvPr/>
        </p:nvSpPr>
        <p:spPr>
          <a:xfrm>
            <a:off x="1079863" y="4657128"/>
            <a:ext cx="1791789" cy="738664"/>
          </a:xfrm>
          <a:prstGeom prst="rect">
            <a:avLst/>
          </a:prstGeom>
          <a:noFill/>
        </p:spPr>
        <p:txBody>
          <a:bodyPr wrap="square" lIns="91440" tIns="45720" rIns="91440" bIns="45720" anchor="t">
            <a:spAutoFit/>
          </a:bodyPr>
          <a:lstStyle/>
          <a:p>
            <a:pPr algn="ctr"/>
            <a:r>
              <a:rPr lang="en-US" sz="1050" b="0" i="0" dirty="0">
                <a:solidFill>
                  <a:srgbClr val="003D69"/>
                </a:solidFill>
                <a:effectLst/>
                <a:latin typeface="Calibri" panose="020F0502020204030204" pitchFamily="34" charset="0"/>
                <a:cs typeface="Calibri" panose="020F0502020204030204" pitchFamily="34" charset="0"/>
              </a:rPr>
              <a:t>These arrangements will roll out progressively across the country over 3 years from the 2024–25 financial year</a:t>
            </a:r>
            <a:r>
              <a:rPr lang="en-US" sz="1050" b="0" i="0" dirty="0">
                <a:solidFill>
                  <a:srgbClr val="313131"/>
                </a:solidFill>
                <a:effectLst/>
                <a:latin typeface="-apple-system"/>
              </a:rPr>
              <a:t>.</a:t>
            </a:r>
            <a:endParaRPr lang="en-US" sz="1050" dirty="0"/>
          </a:p>
        </p:txBody>
      </p:sp>
      <p:sp>
        <p:nvSpPr>
          <p:cNvPr id="11" name="TextBox 10">
            <a:extLst>
              <a:ext uri="{FF2B5EF4-FFF2-40B4-BE49-F238E27FC236}">
                <a16:creationId xmlns:a16="http://schemas.microsoft.com/office/drawing/2014/main" id="{CD89C6E2-FF79-1A33-A929-A1FE5207034B}"/>
              </a:ext>
            </a:extLst>
          </p:cNvPr>
          <p:cNvSpPr txBox="1"/>
          <p:nvPr/>
        </p:nvSpPr>
        <p:spPr>
          <a:xfrm>
            <a:off x="3688291" y="2917286"/>
            <a:ext cx="1558475" cy="369332"/>
          </a:xfrm>
          <a:prstGeom prst="rect">
            <a:avLst/>
          </a:prstGeom>
          <a:noFill/>
        </p:spPr>
        <p:txBody>
          <a:bodyPr wrap="square" lIns="91440" tIns="45720" rIns="91440" bIns="45720" anchor="t">
            <a:spAutoFit/>
          </a:bodyPr>
          <a:lstStyle/>
          <a:p>
            <a:pPr algn="ctr"/>
            <a:r>
              <a:rPr lang="en-US" b="1" dirty="0">
                <a:solidFill>
                  <a:schemeClr val="accent1"/>
                </a:solidFill>
              </a:rPr>
              <a:t>August 2024</a:t>
            </a:r>
            <a:endParaRPr lang="en-US" dirty="0"/>
          </a:p>
        </p:txBody>
      </p:sp>
      <p:sp>
        <p:nvSpPr>
          <p:cNvPr id="13" name="TextBox 12">
            <a:extLst>
              <a:ext uri="{FF2B5EF4-FFF2-40B4-BE49-F238E27FC236}">
                <a16:creationId xmlns:a16="http://schemas.microsoft.com/office/drawing/2014/main" id="{49F34FCA-D194-CE74-FDBF-EE66E84F3114}"/>
              </a:ext>
            </a:extLst>
          </p:cNvPr>
          <p:cNvSpPr txBox="1"/>
          <p:nvPr/>
        </p:nvSpPr>
        <p:spPr>
          <a:xfrm>
            <a:off x="6091561" y="3668697"/>
            <a:ext cx="2542607" cy="1190169"/>
          </a:xfrm>
          <a:prstGeom prst="rect">
            <a:avLst/>
          </a:prstGeom>
          <a:solidFill>
            <a:schemeClr val="accent3">
              <a:lumMod val="60000"/>
              <a:lumOff val="40000"/>
            </a:schemeClr>
          </a:solidFill>
          <a:ln w="28575">
            <a:solidFill>
              <a:schemeClr val="accent1"/>
            </a:solidFill>
          </a:ln>
        </p:spPr>
        <p:txBody>
          <a:bodyPr wrap="square" lIns="91440" tIns="45720" rIns="91440" bIns="45720" anchor="t">
            <a:spAutoFit/>
          </a:bodyPr>
          <a:lstStyle/>
          <a:p>
            <a:pPr algn="ctr"/>
            <a:r>
              <a:rPr lang="en-US" dirty="0">
                <a:solidFill>
                  <a:schemeClr val="accent1"/>
                </a:solidFill>
                <a:latin typeface="Calibri"/>
                <a:ea typeface="+mn-lt"/>
                <a:cs typeface="+mn-lt"/>
              </a:rPr>
              <a:t>MBS items for chronic disease management restructured and tied to registered practice </a:t>
            </a:r>
            <a:endParaRPr lang="en-US" dirty="0">
              <a:solidFill>
                <a:schemeClr val="accent1"/>
              </a:solidFill>
              <a:latin typeface="Calibri"/>
              <a:ea typeface="Calibri"/>
              <a:cs typeface="Calibri"/>
            </a:endParaRPr>
          </a:p>
        </p:txBody>
      </p:sp>
      <p:sp>
        <p:nvSpPr>
          <p:cNvPr id="15" name="TextBox 14">
            <a:extLst>
              <a:ext uri="{FF2B5EF4-FFF2-40B4-BE49-F238E27FC236}">
                <a16:creationId xmlns:a16="http://schemas.microsoft.com/office/drawing/2014/main" id="{7C22448B-25E9-2C17-2CB1-0E11A00EEAC6}"/>
              </a:ext>
            </a:extLst>
          </p:cNvPr>
          <p:cNvSpPr txBox="1"/>
          <p:nvPr/>
        </p:nvSpPr>
        <p:spPr>
          <a:xfrm>
            <a:off x="9194261" y="3668697"/>
            <a:ext cx="1783672" cy="923330"/>
          </a:xfrm>
          <a:prstGeom prst="rect">
            <a:avLst/>
          </a:prstGeom>
          <a:solidFill>
            <a:schemeClr val="accent3">
              <a:lumMod val="60000"/>
              <a:lumOff val="40000"/>
            </a:schemeClr>
          </a:solidFill>
          <a:ln w="28575">
            <a:solidFill>
              <a:schemeClr val="accent1"/>
            </a:solidFill>
          </a:ln>
        </p:spPr>
        <p:txBody>
          <a:bodyPr wrap="square" lIns="91440" tIns="45720" rIns="91440" bIns="45720" anchor="t">
            <a:spAutoFit/>
          </a:bodyPr>
          <a:lstStyle/>
          <a:p>
            <a:pPr algn="ctr"/>
            <a:r>
              <a:rPr lang="en-US" dirty="0">
                <a:solidFill>
                  <a:schemeClr val="accent1"/>
                </a:solidFill>
                <a:latin typeface="Calibri"/>
                <a:ea typeface="Calibri"/>
                <a:cs typeface="Calibri"/>
              </a:rPr>
              <a:t>Additional cohorts likely to be incentivised</a:t>
            </a:r>
          </a:p>
        </p:txBody>
      </p:sp>
      <p:sp>
        <p:nvSpPr>
          <p:cNvPr id="18" name="TextBox 17">
            <a:extLst>
              <a:ext uri="{FF2B5EF4-FFF2-40B4-BE49-F238E27FC236}">
                <a16:creationId xmlns:a16="http://schemas.microsoft.com/office/drawing/2014/main" id="{D71D5C19-C064-0687-196A-EBB00686AA59}"/>
              </a:ext>
            </a:extLst>
          </p:cNvPr>
          <p:cNvSpPr txBox="1"/>
          <p:nvPr/>
        </p:nvSpPr>
        <p:spPr>
          <a:xfrm>
            <a:off x="6414021" y="2911854"/>
            <a:ext cx="1887491" cy="379492"/>
          </a:xfrm>
          <a:prstGeom prst="rect">
            <a:avLst/>
          </a:prstGeom>
          <a:noFill/>
        </p:spPr>
        <p:txBody>
          <a:bodyPr wrap="square" lIns="91440" tIns="45720" rIns="91440" bIns="45720" anchor="t">
            <a:spAutoFit/>
          </a:bodyPr>
          <a:lstStyle/>
          <a:p>
            <a:pPr algn="ctr"/>
            <a:r>
              <a:rPr lang="en-US" b="1">
                <a:solidFill>
                  <a:schemeClr val="accent1"/>
                </a:solidFill>
              </a:rPr>
              <a:t>From Nov 2024 </a:t>
            </a:r>
            <a:endParaRPr lang="en-US"/>
          </a:p>
        </p:txBody>
      </p:sp>
      <p:sp>
        <p:nvSpPr>
          <p:cNvPr id="20" name="TextBox 19">
            <a:extLst>
              <a:ext uri="{FF2B5EF4-FFF2-40B4-BE49-F238E27FC236}">
                <a16:creationId xmlns:a16="http://schemas.microsoft.com/office/drawing/2014/main" id="{E3BFDC84-CE02-89AA-B648-AF64DA464EB8}"/>
              </a:ext>
            </a:extLst>
          </p:cNvPr>
          <p:cNvSpPr txBox="1"/>
          <p:nvPr/>
        </p:nvSpPr>
        <p:spPr>
          <a:xfrm>
            <a:off x="9306021" y="2910161"/>
            <a:ext cx="1572531" cy="369332"/>
          </a:xfrm>
          <a:prstGeom prst="rect">
            <a:avLst/>
          </a:prstGeom>
          <a:noFill/>
        </p:spPr>
        <p:txBody>
          <a:bodyPr wrap="square">
            <a:spAutoFit/>
          </a:bodyPr>
          <a:lstStyle/>
          <a:p>
            <a:pPr lvl="0" algn="ctr"/>
            <a:r>
              <a:rPr lang="en-US" b="1">
                <a:solidFill>
                  <a:schemeClr val="accent1"/>
                </a:solidFill>
              </a:rPr>
              <a:t>In the Future</a:t>
            </a:r>
          </a:p>
        </p:txBody>
      </p:sp>
      <p:pic>
        <p:nvPicPr>
          <p:cNvPr id="22" name="Graphic 21" descr="Home1 with solid fill">
            <a:extLst>
              <a:ext uri="{FF2B5EF4-FFF2-40B4-BE49-F238E27FC236}">
                <a16:creationId xmlns:a16="http://schemas.microsoft.com/office/drawing/2014/main" id="{C20B3F59-8E71-D70A-060D-C88B72DAC4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5263" y="1990090"/>
            <a:ext cx="914400" cy="914400"/>
          </a:xfrm>
          <a:prstGeom prst="rect">
            <a:avLst/>
          </a:prstGeom>
        </p:spPr>
      </p:pic>
      <p:pic>
        <p:nvPicPr>
          <p:cNvPr id="24" name="Graphic 23" descr="Universal access with solid fill">
            <a:extLst>
              <a:ext uri="{FF2B5EF4-FFF2-40B4-BE49-F238E27FC236}">
                <a16:creationId xmlns:a16="http://schemas.microsoft.com/office/drawing/2014/main" id="{7450B99F-A1EE-B237-DFDC-B272492E33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3903" y="1990090"/>
            <a:ext cx="914400" cy="914400"/>
          </a:xfrm>
          <a:prstGeom prst="rect">
            <a:avLst/>
          </a:prstGeom>
        </p:spPr>
      </p:pic>
      <p:pic>
        <p:nvPicPr>
          <p:cNvPr id="28" name="Graphic 27" descr="List with solid fill">
            <a:extLst>
              <a:ext uri="{FF2B5EF4-FFF2-40B4-BE49-F238E27FC236}">
                <a16:creationId xmlns:a16="http://schemas.microsoft.com/office/drawing/2014/main" id="{F54ACDEF-3952-238B-1D26-FFAE045BC3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5943" y="1990090"/>
            <a:ext cx="914400" cy="914400"/>
          </a:xfrm>
          <a:prstGeom prst="rect">
            <a:avLst/>
          </a:prstGeom>
        </p:spPr>
      </p:pic>
      <p:pic>
        <p:nvPicPr>
          <p:cNvPr id="30" name="Graphic 29" descr="Medical with solid fill">
            <a:extLst>
              <a:ext uri="{FF2B5EF4-FFF2-40B4-BE49-F238E27FC236}">
                <a16:creationId xmlns:a16="http://schemas.microsoft.com/office/drawing/2014/main" id="{188DFC31-7E4E-E7D2-9D5E-3D1D8D3051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1143" y="1990090"/>
            <a:ext cx="914400" cy="914400"/>
          </a:xfrm>
          <a:prstGeom prst="rect">
            <a:avLst/>
          </a:prstGeom>
        </p:spPr>
      </p:pic>
      <p:sp>
        <p:nvSpPr>
          <p:cNvPr id="3" name="TextBox 2">
            <a:extLst>
              <a:ext uri="{FF2B5EF4-FFF2-40B4-BE49-F238E27FC236}">
                <a16:creationId xmlns:a16="http://schemas.microsoft.com/office/drawing/2014/main" id="{CBE29CCB-0A12-1D98-E610-8E3D63907F8A}"/>
              </a:ext>
            </a:extLst>
          </p:cNvPr>
          <p:cNvSpPr txBox="1"/>
          <p:nvPr/>
        </p:nvSpPr>
        <p:spPr>
          <a:xfrm>
            <a:off x="3407954" y="3670663"/>
            <a:ext cx="2108200" cy="923330"/>
          </a:xfrm>
          <a:prstGeom prst="rect">
            <a:avLst/>
          </a:prstGeom>
          <a:solidFill>
            <a:schemeClr val="accent3">
              <a:lumMod val="60000"/>
              <a:lumOff val="4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D69"/>
                </a:solidFill>
                <a:latin typeface="Calibri"/>
                <a:ea typeface="Calibri"/>
                <a:cs typeface="Calibri"/>
              </a:rPr>
              <a:t>General Practice in Aged Care Incentive (GPACI) </a:t>
            </a:r>
            <a:endParaRPr lang="en-US" dirty="0">
              <a:latin typeface="Calibri"/>
              <a:ea typeface="Calibri"/>
              <a:cs typeface="Calibri"/>
            </a:endParaRPr>
          </a:p>
        </p:txBody>
      </p:sp>
      <p:sp>
        <p:nvSpPr>
          <p:cNvPr id="4" name="TextBox 3">
            <a:extLst>
              <a:ext uri="{FF2B5EF4-FFF2-40B4-BE49-F238E27FC236}">
                <a16:creationId xmlns:a16="http://schemas.microsoft.com/office/drawing/2014/main" id="{866FD2FA-A82E-3C84-B1FA-E3CE6A8505E8}"/>
              </a:ext>
            </a:extLst>
          </p:cNvPr>
          <p:cNvSpPr txBox="1"/>
          <p:nvPr/>
        </p:nvSpPr>
        <p:spPr>
          <a:xfrm>
            <a:off x="1079863" y="3672839"/>
            <a:ext cx="1791789" cy="923330"/>
          </a:xfrm>
          <a:prstGeom prst="rect">
            <a:avLst/>
          </a:prstGeom>
          <a:solidFill>
            <a:schemeClr val="accent3">
              <a:lumMod val="60000"/>
              <a:lumOff val="4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3D69"/>
                </a:solidFill>
                <a:latin typeface="Calibri"/>
                <a:ea typeface="Calibri"/>
                <a:cs typeface="Calibri"/>
              </a:rPr>
              <a:t>Frequent Hospital User (FHU) incentive</a:t>
            </a:r>
            <a:endParaRPr lang="en-US" dirty="0">
              <a:latin typeface="Calibri"/>
              <a:ea typeface="Calibri"/>
              <a:cs typeface="Calibri"/>
            </a:endParaRPr>
          </a:p>
        </p:txBody>
      </p:sp>
      <p:cxnSp>
        <p:nvCxnSpPr>
          <p:cNvPr id="5" name="Straight Arrow Connector 4">
            <a:extLst>
              <a:ext uri="{FF2B5EF4-FFF2-40B4-BE49-F238E27FC236}">
                <a16:creationId xmlns:a16="http://schemas.microsoft.com/office/drawing/2014/main" id="{75DE8CB3-C883-98ED-326C-20677F77E12F}"/>
              </a:ext>
              <a:ext uri="{C183D7F6-B498-43B3-948B-1728B52AA6E4}">
                <adec:decorative xmlns:adec="http://schemas.microsoft.com/office/drawing/2017/decorative" val="1"/>
              </a:ext>
            </a:extLst>
          </p:cNvPr>
          <p:cNvCxnSpPr/>
          <p:nvPr/>
        </p:nvCxnSpPr>
        <p:spPr>
          <a:xfrm>
            <a:off x="1981200" y="3225800"/>
            <a:ext cx="0" cy="386080"/>
          </a:xfrm>
          <a:prstGeom prst="straightConnector1">
            <a:avLst/>
          </a:prstGeom>
          <a:ln w="57150">
            <a:solidFill>
              <a:srgbClr val="003D69"/>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4138A3A-3568-2D64-3358-C58DF3D0FA03}"/>
              </a:ext>
              <a:ext uri="{C183D7F6-B498-43B3-948B-1728B52AA6E4}">
                <adec:decorative xmlns:adec="http://schemas.microsoft.com/office/drawing/2017/decorative" val="1"/>
              </a:ext>
            </a:extLst>
          </p:cNvPr>
          <p:cNvCxnSpPr>
            <a:cxnSpLocks/>
          </p:cNvCxnSpPr>
          <p:nvPr/>
        </p:nvCxnSpPr>
        <p:spPr>
          <a:xfrm>
            <a:off x="4460239" y="3225800"/>
            <a:ext cx="0" cy="386080"/>
          </a:xfrm>
          <a:prstGeom prst="straightConnector1">
            <a:avLst/>
          </a:prstGeom>
          <a:ln w="57150">
            <a:solidFill>
              <a:srgbClr val="003D69"/>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D41B04E-2E57-11EE-5FCE-36146F329E5D}"/>
              </a:ext>
              <a:ext uri="{C183D7F6-B498-43B3-948B-1728B52AA6E4}">
                <adec:decorative xmlns:adec="http://schemas.microsoft.com/office/drawing/2017/decorative" val="1"/>
              </a:ext>
            </a:extLst>
          </p:cNvPr>
          <p:cNvCxnSpPr>
            <a:cxnSpLocks/>
          </p:cNvCxnSpPr>
          <p:nvPr/>
        </p:nvCxnSpPr>
        <p:spPr>
          <a:xfrm>
            <a:off x="7365998" y="3225800"/>
            <a:ext cx="0" cy="386080"/>
          </a:xfrm>
          <a:prstGeom prst="straightConnector1">
            <a:avLst/>
          </a:prstGeom>
          <a:ln w="57150">
            <a:solidFill>
              <a:srgbClr val="003D69"/>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8F281CF-D75B-B994-9D18-B9C28C1447A3}"/>
              </a:ext>
              <a:ext uri="{C183D7F6-B498-43B3-948B-1728B52AA6E4}">
                <adec:decorative xmlns:adec="http://schemas.microsoft.com/office/drawing/2017/decorative" val="1"/>
              </a:ext>
            </a:extLst>
          </p:cNvPr>
          <p:cNvCxnSpPr>
            <a:cxnSpLocks/>
          </p:cNvCxnSpPr>
          <p:nvPr/>
        </p:nvCxnSpPr>
        <p:spPr>
          <a:xfrm>
            <a:off x="10088878" y="3235960"/>
            <a:ext cx="0" cy="386080"/>
          </a:xfrm>
          <a:prstGeom prst="straightConnector1">
            <a:avLst/>
          </a:prstGeom>
          <a:ln w="57150">
            <a:solidFill>
              <a:srgbClr val="003D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26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71EA-AAA0-4794-60FA-C25F047C8461}"/>
              </a:ext>
            </a:extLst>
          </p:cNvPr>
          <p:cNvSpPr>
            <a:spLocks noGrp="1"/>
          </p:cNvSpPr>
          <p:nvPr>
            <p:ph type="title"/>
          </p:nvPr>
        </p:nvSpPr>
        <p:spPr/>
        <p:txBody>
          <a:bodyPr/>
          <a:lstStyle/>
          <a:p>
            <a:r>
              <a:rPr lang="en-AU" dirty="0"/>
              <a:t>Registering for </a:t>
            </a:r>
            <a:r>
              <a:rPr lang="en-AU" dirty="0" err="1"/>
              <a:t>MyMedicare</a:t>
            </a:r>
            <a:endParaRPr lang="en-AU" dirty="0"/>
          </a:p>
        </p:txBody>
      </p:sp>
    </p:spTree>
    <p:extLst>
      <p:ext uri="{BB962C8B-B14F-4D97-AF65-F5344CB8AC3E}">
        <p14:creationId xmlns:p14="http://schemas.microsoft.com/office/powerpoint/2010/main" val="406564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044000" y="648000"/>
            <a:ext cx="9223261" cy="628600"/>
          </a:xfrm>
        </p:spPr>
        <p:txBody>
          <a:bodyPr vert="horz" lIns="0" tIns="0" rIns="0" bIns="0" rtlCol="0" anchor="t">
            <a:normAutofit/>
          </a:bodyPr>
          <a:lstStyle/>
          <a:p>
            <a:pPr>
              <a:lnSpc>
                <a:spcPct val="90000"/>
              </a:lnSpc>
              <a:spcAft>
                <a:spcPts val="600"/>
              </a:spcAft>
            </a:pPr>
            <a:r>
              <a:rPr lang="en-US" sz="4400"/>
              <a:t>MyMedicare registration</a:t>
            </a:r>
          </a:p>
        </p:txBody>
      </p:sp>
      <p:sp>
        <p:nvSpPr>
          <p:cNvPr id="4297" name="TextBox 4296">
            <a:extLst>
              <a:ext uri="{FF2B5EF4-FFF2-40B4-BE49-F238E27FC236}">
                <a16:creationId xmlns:a16="http://schemas.microsoft.com/office/drawing/2014/main" id="{E5069789-EFFC-5811-E02C-114348D74FC7}"/>
              </a:ext>
            </a:extLst>
          </p:cNvPr>
          <p:cNvSpPr txBox="1"/>
          <p:nvPr/>
        </p:nvSpPr>
        <p:spPr>
          <a:xfrm>
            <a:off x="1044000" y="1403775"/>
            <a:ext cx="9223261" cy="62860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defTabSz="1218804">
              <a:spcAft>
                <a:spcPts val="600"/>
              </a:spcAft>
            </a:pPr>
            <a:r>
              <a:rPr lang="en-US" sz="3600" baseline="0" dirty="0">
                <a:solidFill>
                  <a:schemeClr val="accent2"/>
                </a:solidFill>
                <a:latin typeface="+mj-lt"/>
                <a:cs typeface="Arial" pitchFamily="34" charset="0"/>
              </a:rPr>
              <a:t>3 ways to register for </a:t>
            </a:r>
            <a:r>
              <a:rPr lang="en-US" sz="3600" baseline="0">
                <a:solidFill>
                  <a:schemeClr val="accent2"/>
                </a:solidFill>
                <a:latin typeface="+mj-lt"/>
                <a:cs typeface="Arial" pitchFamily="34" charset="0"/>
              </a:rPr>
              <a:t>MyMedicare</a:t>
            </a:r>
            <a:r>
              <a:rPr lang="en-US" sz="3600" baseline="0" dirty="0">
                <a:solidFill>
                  <a:schemeClr val="accent2"/>
                </a:solidFill>
                <a:latin typeface="+mj-lt"/>
                <a:cs typeface="Arial" pitchFamily="34" charset="0"/>
              </a:rPr>
              <a:t>:</a:t>
            </a:r>
          </a:p>
        </p:txBody>
      </p:sp>
      <p:graphicFrame>
        <p:nvGraphicFramePr>
          <p:cNvPr id="3" name="Diagram 2" descr="There are 3 ways to register for MyMedicare">
            <a:extLst>
              <a:ext uri="{FF2B5EF4-FFF2-40B4-BE49-F238E27FC236}">
                <a16:creationId xmlns:a16="http://schemas.microsoft.com/office/drawing/2014/main" id="{46B4A8F2-99D2-4CF6-E978-D2A4D3664BA6}"/>
              </a:ext>
            </a:extLst>
          </p:cNvPr>
          <p:cNvGraphicFramePr>
            <a:graphicFrameLocks noChangeAspect="1"/>
          </p:cNvGraphicFramePr>
          <p:nvPr>
            <p:extLst>
              <p:ext uri="{D42A27DB-BD31-4B8C-83A1-F6EECF244321}">
                <p14:modId xmlns:p14="http://schemas.microsoft.com/office/powerpoint/2010/main" val="3091707955"/>
              </p:ext>
            </p:extLst>
          </p:nvPr>
        </p:nvGraphicFramePr>
        <p:xfrm>
          <a:off x="1044000" y="2304924"/>
          <a:ext cx="10436800" cy="3615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75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5FF5-8675-C78C-62B0-3BF1104EE49F}"/>
              </a:ext>
            </a:extLst>
          </p:cNvPr>
          <p:cNvSpPr>
            <a:spLocks noGrp="1"/>
          </p:cNvSpPr>
          <p:nvPr>
            <p:ph type="title"/>
          </p:nvPr>
        </p:nvSpPr>
        <p:spPr/>
        <p:txBody>
          <a:bodyPr/>
          <a:lstStyle/>
          <a:p>
            <a:r>
              <a:rPr lang="en-AU" dirty="0"/>
              <a:t>Important note:</a:t>
            </a:r>
          </a:p>
        </p:txBody>
      </p:sp>
      <p:sp>
        <p:nvSpPr>
          <p:cNvPr id="3" name="Text Placeholder 2">
            <a:extLst>
              <a:ext uri="{FF2B5EF4-FFF2-40B4-BE49-F238E27FC236}">
                <a16:creationId xmlns:a16="http://schemas.microsoft.com/office/drawing/2014/main" id="{AC18C9E4-35CF-BDC2-67DA-3E69FDBA8563}"/>
              </a:ext>
            </a:extLst>
          </p:cNvPr>
          <p:cNvSpPr>
            <a:spLocks noGrp="1"/>
          </p:cNvSpPr>
          <p:nvPr>
            <p:ph type="body" sz="quarter" idx="10"/>
          </p:nvPr>
        </p:nvSpPr>
        <p:spPr>
          <a:xfrm>
            <a:off x="1044000" y="1511116"/>
            <a:ext cx="9223261" cy="628600"/>
          </a:xfrm>
        </p:spPr>
        <p:txBody>
          <a:bodyPr/>
          <a:lstStyle/>
          <a:p>
            <a:r>
              <a:rPr lang="en-AU" dirty="0" err="1"/>
              <a:t>MyMedicare</a:t>
            </a:r>
            <a:r>
              <a:rPr lang="en-AU" dirty="0"/>
              <a:t> registration requires joint consent.</a:t>
            </a:r>
          </a:p>
        </p:txBody>
      </p:sp>
      <p:sp>
        <p:nvSpPr>
          <p:cNvPr id="4" name="Content Placeholder 3">
            <a:extLst>
              <a:ext uri="{FF2B5EF4-FFF2-40B4-BE49-F238E27FC236}">
                <a16:creationId xmlns:a16="http://schemas.microsoft.com/office/drawing/2014/main" id="{3F03CF50-B8C2-AA27-FB80-0F4879F2D003}"/>
              </a:ext>
            </a:extLst>
          </p:cNvPr>
          <p:cNvSpPr>
            <a:spLocks noGrp="1"/>
          </p:cNvSpPr>
          <p:nvPr>
            <p:ph idx="1"/>
          </p:nvPr>
        </p:nvSpPr>
        <p:spPr>
          <a:xfrm>
            <a:off x="1043999" y="2374232"/>
            <a:ext cx="9223261" cy="3572824"/>
          </a:xfrm>
        </p:spPr>
        <p:txBody>
          <a:bodyPr/>
          <a:lstStyle/>
          <a:p>
            <a:pPr>
              <a:lnSpc>
                <a:spcPct val="150000"/>
              </a:lnSpc>
            </a:pPr>
            <a:r>
              <a:rPr lang="en-US" sz="2800" dirty="0">
                <a:solidFill>
                  <a:srgbClr val="003D69"/>
                </a:solidFill>
                <a:latin typeface="Calibri"/>
                <a:ea typeface="Calibri"/>
                <a:cs typeface="Arial"/>
              </a:rPr>
              <a:t>A registration in </a:t>
            </a:r>
            <a:r>
              <a:rPr lang="en-US" sz="2800" dirty="0" err="1">
                <a:solidFill>
                  <a:srgbClr val="003D69"/>
                </a:solidFill>
                <a:latin typeface="Calibri"/>
                <a:ea typeface="Calibri"/>
                <a:cs typeface="Arial"/>
              </a:rPr>
              <a:t>MyMedicare</a:t>
            </a:r>
            <a:r>
              <a:rPr lang="en-US" sz="2800" dirty="0">
                <a:solidFill>
                  <a:srgbClr val="003D69"/>
                </a:solidFill>
                <a:latin typeface="Calibri"/>
                <a:ea typeface="Calibri"/>
                <a:cs typeface="Arial"/>
              </a:rPr>
              <a:t> is only successful when both you and your practice have provided consent</a:t>
            </a:r>
            <a:r>
              <a:rPr lang="en-US" sz="2800" b="1" dirty="0">
                <a:solidFill>
                  <a:srgbClr val="003D69"/>
                </a:solidFill>
                <a:latin typeface="Calibri"/>
                <a:ea typeface="Calibri"/>
                <a:cs typeface="Arial"/>
              </a:rPr>
              <a:t> </a:t>
            </a:r>
            <a:r>
              <a:rPr lang="en-US" sz="2800" dirty="0">
                <a:solidFill>
                  <a:srgbClr val="003D69"/>
                </a:solidFill>
                <a:latin typeface="Calibri"/>
                <a:ea typeface="Calibri"/>
                <a:cs typeface="Arial"/>
              </a:rPr>
              <a:t>to </a:t>
            </a:r>
            <a:r>
              <a:rPr lang="en-US" sz="2800" dirty="0" err="1">
                <a:solidFill>
                  <a:srgbClr val="003D69"/>
                </a:solidFill>
                <a:latin typeface="Calibri"/>
                <a:ea typeface="Calibri"/>
                <a:cs typeface="Arial"/>
              </a:rPr>
              <a:t>formalise</a:t>
            </a:r>
            <a:r>
              <a:rPr lang="en-US" sz="2800" dirty="0">
                <a:solidFill>
                  <a:srgbClr val="003D69"/>
                </a:solidFill>
                <a:latin typeface="Calibri"/>
                <a:ea typeface="Calibri"/>
                <a:cs typeface="Arial"/>
              </a:rPr>
              <a:t> your relationship through one of the registration processes outlined in the previous slide.</a:t>
            </a:r>
            <a:endParaRPr lang="en-US" sz="2800" dirty="0">
              <a:latin typeface="Calibri"/>
              <a:ea typeface="Calibri"/>
            </a:endParaRPr>
          </a:p>
          <a:p>
            <a:endParaRPr lang="en-AU" sz="2800" dirty="0"/>
          </a:p>
        </p:txBody>
      </p:sp>
    </p:spTree>
    <p:extLst>
      <p:ext uri="{BB962C8B-B14F-4D97-AF65-F5344CB8AC3E}">
        <p14:creationId xmlns:p14="http://schemas.microsoft.com/office/powerpoint/2010/main" val="340099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044000" y="648000"/>
            <a:ext cx="9223261" cy="628600"/>
          </a:xfrm>
        </p:spPr>
        <p:txBody>
          <a:bodyPr vert="horz" lIns="0" tIns="0" rIns="0" bIns="0" rtlCol="0" anchor="t">
            <a:normAutofit/>
          </a:bodyPr>
          <a:lstStyle/>
          <a:p>
            <a:pPr>
              <a:lnSpc>
                <a:spcPct val="90000"/>
              </a:lnSpc>
            </a:pPr>
            <a:r>
              <a:rPr lang="en-AU" sz="4400" dirty="0"/>
              <a:t>Registration changes</a:t>
            </a:r>
          </a:p>
        </p:txBody>
      </p:sp>
      <p:sp>
        <p:nvSpPr>
          <p:cNvPr id="3" name="TextBox 2">
            <a:extLst>
              <a:ext uri="{FF2B5EF4-FFF2-40B4-BE49-F238E27FC236}">
                <a16:creationId xmlns:a16="http://schemas.microsoft.com/office/drawing/2014/main" id="{415A76D7-14EC-DC2C-054F-4AA0357BB350}"/>
              </a:ext>
            </a:extLst>
          </p:cNvPr>
          <p:cNvSpPr txBox="1"/>
          <p:nvPr/>
        </p:nvSpPr>
        <p:spPr>
          <a:xfrm>
            <a:off x="1044000" y="1403775"/>
            <a:ext cx="9223261" cy="62860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fontScale="92500"/>
          </a:bodyPr>
          <a:lstStyle/>
          <a:p>
            <a:pPr defTabSz="1218804">
              <a:spcAft>
                <a:spcPts val="600"/>
              </a:spcAft>
            </a:pPr>
            <a:r>
              <a:rPr lang="en-US" sz="3600" dirty="0">
                <a:solidFill>
                  <a:schemeClr val="accent2"/>
                </a:solidFill>
                <a:latin typeface="+mj-lt"/>
                <a:cs typeface="Arial" pitchFamily="34" charset="0"/>
              </a:rPr>
              <a:t>Can I make changes to my </a:t>
            </a:r>
            <a:r>
              <a:rPr lang="en-US" sz="3600" dirty="0" err="1">
                <a:solidFill>
                  <a:schemeClr val="accent2"/>
                </a:solidFill>
                <a:latin typeface="+mj-lt"/>
                <a:cs typeface="Arial" pitchFamily="34" charset="0"/>
              </a:rPr>
              <a:t>MyMedicare</a:t>
            </a:r>
            <a:r>
              <a:rPr lang="en-US" sz="3600" dirty="0">
                <a:solidFill>
                  <a:schemeClr val="accent2"/>
                </a:solidFill>
                <a:latin typeface="+mj-lt"/>
                <a:cs typeface="Arial" pitchFamily="34" charset="0"/>
              </a:rPr>
              <a:t> registration?</a:t>
            </a:r>
            <a:endParaRPr lang="en-US" sz="3600" baseline="0" dirty="0">
              <a:solidFill>
                <a:schemeClr val="accent2"/>
              </a:solidFill>
              <a:latin typeface="+mj-lt"/>
              <a:cs typeface="Arial" pitchFamily="34" charset="0"/>
            </a:endParaRPr>
          </a:p>
        </p:txBody>
      </p:sp>
      <p:sp>
        <p:nvSpPr>
          <p:cNvPr id="4" name="Content Placeholder 3">
            <a:extLst>
              <a:ext uri="{FF2B5EF4-FFF2-40B4-BE49-F238E27FC236}">
                <a16:creationId xmlns:a16="http://schemas.microsoft.com/office/drawing/2014/main" id="{9B65AFEE-4B73-A1A0-6980-3C5C1822E2FA}"/>
              </a:ext>
            </a:extLst>
          </p:cNvPr>
          <p:cNvSpPr>
            <a:spLocks noGrp="1"/>
          </p:cNvSpPr>
          <p:nvPr>
            <p:ph idx="1"/>
          </p:nvPr>
        </p:nvSpPr>
        <p:spPr>
          <a:xfrm>
            <a:off x="1043999" y="2374232"/>
            <a:ext cx="10747855" cy="3572824"/>
          </a:xfrm>
        </p:spPr>
        <p:txBody>
          <a:bodyPr vert="horz" lIns="0" tIns="0" rIns="0" bIns="0" rtlCol="0">
            <a:normAutofit/>
          </a:bodyPr>
          <a:lstStyle/>
          <a:p>
            <a:pPr marL="666750" lvl="1" indent="-342900">
              <a:lnSpc>
                <a:spcPct val="100000"/>
              </a:lnSpc>
              <a:spcAft>
                <a:spcPts val="1200"/>
              </a:spcAft>
              <a:buClr>
                <a:schemeClr val="accent2"/>
              </a:buClr>
            </a:pPr>
            <a:r>
              <a:rPr lang="en-AU" dirty="0">
                <a:solidFill>
                  <a:schemeClr val="accent1"/>
                </a:solidFill>
              </a:rPr>
              <a:t>Yes. You can change your </a:t>
            </a:r>
            <a:r>
              <a:rPr lang="en-AU" dirty="0" err="1">
                <a:solidFill>
                  <a:schemeClr val="accent1"/>
                </a:solidFill>
              </a:rPr>
              <a:t>MyMedicare</a:t>
            </a:r>
            <a:r>
              <a:rPr lang="en-AU" dirty="0">
                <a:solidFill>
                  <a:schemeClr val="accent1"/>
                </a:solidFill>
              </a:rPr>
              <a:t> GP or general practice at any time.</a:t>
            </a:r>
          </a:p>
          <a:p>
            <a:pPr marL="666750" lvl="1" indent="-342900">
              <a:lnSpc>
                <a:spcPct val="100000"/>
              </a:lnSpc>
              <a:spcAft>
                <a:spcPts val="1200"/>
              </a:spcAft>
              <a:buClr>
                <a:schemeClr val="accent2"/>
              </a:buClr>
            </a:pPr>
            <a:r>
              <a:rPr lang="en-AU" dirty="0">
                <a:solidFill>
                  <a:schemeClr val="accent1"/>
                </a:solidFill>
              </a:rPr>
              <a:t>You can withdraw from </a:t>
            </a:r>
            <a:r>
              <a:rPr lang="en-AU" dirty="0" err="1">
                <a:solidFill>
                  <a:schemeClr val="accent1"/>
                </a:solidFill>
              </a:rPr>
              <a:t>MyMedicare</a:t>
            </a:r>
            <a:r>
              <a:rPr lang="en-AU" dirty="0">
                <a:solidFill>
                  <a:schemeClr val="accent1"/>
                </a:solidFill>
              </a:rPr>
              <a:t> at any time.</a:t>
            </a:r>
          </a:p>
          <a:p>
            <a:pPr marL="666750" lvl="1" indent="-342900">
              <a:lnSpc>
                <a:spcPct val="100000"/>
              </a:lnSpc>
              <a:spcAft>
                <a:spcPts val="1200"/>
              </a:spcAft>
              <a:buClr>
                <a:schemeClr val="accent2"/>
              </a:buClr>
            </a:pPr>
            <a:r>
              <a:rPr lang="en-AU" dirty="0">
                <a:solidFill>
                  <a:schemeClr val="accent1"/>
                </a:solidFill>
              </a:rPr>
              <a:t>These changes can be made through your Medicare Online Account, with your practice.</a:t>
            </a:r>
          </a:p>
        </p:txBody>
      </p:sp>
    </p:spTree>
    <p:extLst>
      <p:ext uri="{BB962C8B-B14F-4D97-AF65-F5344CB8AC3E}">
        <p14:creationId xmlns:p14="http://schemas.microsoft.com/office/powerpoint/2010/main" val="350673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71EA-AAA0-4794-60FA-C25F047C8461}"/>
              </a:ext>
            </a:extLst>
          </p:cNvPr>
          <p:cNvSpPr>
            <a:spLocks noGrp="1"/>
          </p:cNvSpPr>
          <p:nvPr>
            <p:ph type="title"/>
          </p:nvPr>
        </p:nvSpPr>
        <p:spPr/>
        <p:txBody>
          <a:bodyPr/>
          <a:lstStyle/>
          <a:p>
            <a:r>
              <a:rPr lang="en-AU" dirty="0" err="1"/>
              <a:t>MyMedicare</a:t>
            </a:r>
            <a:r>
              <a:rPr lang="en-AU" dirty="0"/>
              <a:t> myth-busting</a:t>
            </a:r>
          </a:p>
        </p:txBody>
      </p:sp>
    </p:spTree>
    <p:extLst>
      <p:ext uri="{BB962C8B-B14F-4D97-AF65-F5344CB8AC3E}">
        <p14:creationId xmlns:p14="http://schemas.microsoft.com/office/powerpoint/2010/main" val="421419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318418" y="204654"/>
            <a:ext cx="5626621" cy="628600"/>
          </a:xfrm>
        </p:spPr>
        <p:txBody>
          <a:bodyPr anchor="t">
            <a:normAutofit/>
          </a:bodyPr>
          <a:lstStyle/>
          <a:p>
            <a:pPr>
              <a:lnSpc>
                <a:spcPct val="90000"/>
              </a:lnSpc>
            </a:pPr>
            <a:r>
              <a:rPr lang="en-AU" sz="4400" dirty="0">
                <a:solidFill>
                  <a:schemeClr val="accent1">
                    <a:lumMod val="75000"/>
                  </a:schemeClr>
                </a:solidFill>
                <a:latin typeface="Calibri"/>
                <a:cs typeface="Arial"/>
              </a:rPr>
              <a:t>MyMedicare</a:t>
            </a:r>
            <a:r>
              <a:rPr lang="en-AU" sz="4400" dirty="0">
                <a:solidFill>
                  <a:schemeClr val="accent1">
                    <a:lumMod val="75000"/>
                  </a:schemeClr>
                </a:solidFill>
                <a:cs typeface="Arial"/>
              </a:rPr>
              <a:t> Myths</a:t>
            </a:r>
          </a:p>
        </p:txBody>
      </p:sp>
      <p:grpSp>
        <p:nvGrpSpPr>
          <p:cNvPr id="13" name="Group 12">
            <a:extLst>
              <a:ext uri="{FF2B5EF4-FFF2-40B4-BE49-F238E27FC236}">
                <a16:creationId xmlns:a16="http://schemas.microsoft.com/office/drawing/2014/main" id="{45C4E1E6-BA1B-E034-D89A-4013BACBA540}"/>
              </a:ext>
              <a:ext uri="{C183D7F6-B498-43B3-948B-1728B52AA6E4}">
                <adec:decorative xmlns:adec="http://schemas.microsoft.com/office/drawing/2017/decorative" val="1"/>
              </a:ext>
            </a:extLst>
          </p:cNvPr>
          <p:cNvGrpSpPr/>
          <p:nvPr/>
        </p:nvGrpSpPr>
        <p:grpSpPr>
          <a:xfrm>
            <a:off x="150767" y="4164094"/>
            <a:ext cx="5530177" cy="1825894"/>
            <a:chOff x="150767" y="4164094"/>
            <a:chExt cx="5530177" cy="1825894"/>
          </a:xfrm>
        </p:grpSpPr>
        <p:sp>
          <p:nvSpPr>
            <p:cNvPr id="9" name="Rectangle 8">
              <a:extLst>
                <a:ext uri="{FF2B5EF4-FFF2-40B4-BE49-F238E27FC236}">
                  <a16:creationId xmlns:a16="http://schemas.microsoft.com/office/drawing/2014/main" id="{EC0D59A9-7231-A3EC-CEED-40BC248DE11F}"/>
                </a:ext>
              </a:extLst>
            </p:cNvPr>
            <p:cNvSpPr/>
            <p:nvPr/>
          </p:nvSpPr>
          <p:spPr>
            <a:xfrm>
              <a:off x="150767" y="4164094"/>
              <a:ext cx="5530177" cy="1822505"/>
            </a:xfrm>
            <a:prstGeom prst="rect">
              <a:avLst/>
            </a:prstGeom>
            <a:solidFill>
              <a:srgbClr val="F16043"/>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AU" sz="3000" b="1" u="sng" dirty="0">
                  <a:solidFill>
                    <a:srgbClr val="003D69"/>
                  </a:solidFill>
                  <a:cs typeface="Calibri"/>
                </a:rPr>
                <a:t>MYTH:</a:t>
              </a:r>
              <a:endParaRPr lang="en-US" sz="3000" u="sng" dirty="0">
                <a:solidFill>
                  <a:srgbClr val="003D69"/>
                </a:solidFill>
                <a:ea typeface="Calibri" panose="020F0502020204030204"/>
                <a:cs typeface="Calibri" panose="020F0502020204030204"/>
              </a:endParaRPr>
            </a:p>
          </p:txBody>
        </p:sp>
        <p:sp>
          <p:nvSpPr>
            <p:cNvPr id="10" name="TextBox 9">
              <a:extLst>
                <a:ext uri="{FF2B5EF4-FFF2-40B4-BE49-F238E27FC236}">
                  <a16:creationId xmlns:a16="http://schemas.microsoft.com/office/drawing/2014/main" id="{899C61DF-E876-44BE-B14A-FDD5F07E2FA8}"/>
                </a:ext>
              </a:extLst>
            </p:cNvPr>
            <p:cNvSpPr txBox="1"/>
            <p:nvPr/>
          </p:nvSpPr>
          <p:spPr>
            <a:xfrm>
              <a:off x="1445576" y="4604993"/>
              <a:ext cx="4069276"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200" b="1" dirty="0">
                  <a:solidFill>
                    <a:srgbClr val="003D69"/>
                  </a:solidFill>
                </a:rPr>
                <a:t>If I register for MyMedicare, I will be bulk-billed for all my GP appointments</a:t>
              </a:r>
              <a:r>
                <a:rPr lang="en-AU" sz="2200" b="1" dirty="0">
                  <a:solidFill>
                    <a:schemeClr val="tx2">
                      <a:lumMod val="75000"/>
                    </a:schemeClr>
                  </a:solidFill>
                </a:rPr>
                <a:t>. </a:t>
              </a:r>
              <a:endParaRPr lang="en-AU" sz="2200" dirty="0">
                <a:solidFill>
                  <a:schemeClr val="tx2">
                    <a:lumMod val="75000"/>
                  </a:schemeClr>
                </a:solidFill>
                <a:ea typeface="Calibri"/>
                <a:cs typeface="Calibri"/>
              </a:endParaRPr>
            </a:p>
            <a:p>
              <a:endParaRPr lang="en-AU" b="1" dirty="0">
                <a:ea typeface="Calibri"/>
                <a:cs typeface="Calibri"/>
              </a:endParaRPr>
            </a:p>
          </p:txBody>
        </p:sp>
      </p:grpSp>
      <p:grpSp>
        <p:nvGrpSpPr>
          <p:cNvPr id="11" name="Group 10">
            <a:extLst>
              <a:ext uri="{FF2B5EF4-FFF2-40B4-BE49-F238E27FC236}">
                <a16:creationId xmlns:a16="http://schemas.microsoft.com/office/drawing/2014/main" id="{9C86869B-407D-5EF7-F245-DF88F20BB66C}"/>
              </a:ext>
              <a:ext uri="{C183D7F6-B498-43B3-948B-1728B52AA6E4}">
                <adec:decorative xmlns:adec="http://schemas.microsoft.com/office/drawing/2017/decorative" val="1"/>
              </a:ext>
            </a:extLst>
          </p:cNvPr>
          <p:cNvGrpSpPr/>
          <p:nvPr/>
        </p:nvGrpSpPr>
        <p:grpSpPr>
          <a:xfrm>
            <a:off x="150767" y="1916701"/>
            <a:ext cx="5530177" cy="1718310"/>
            <a:chOff x="150767" y="1916701"/>
            <a:chExt cx="5530177" cy="1718310"/>
          </a:xfrm>
        </p:grpSpPr>
        <p:sp>
          <p:nvSpPr>
            <p:cNvPr id="12" name="Rectangle 11">
              <a:extLst>
                <a:ext uri="{FF2B5EF4-FFF2-40B4-BE49-F238E27FC236}">
                  <a16:creationId xmlns:a16="http://schemas.microsoft.com/office/drawing/2014/main" id="{B16E0EC7-F4D4-A4E1-E35F-D3494D396945}"/>
                </a:ext>
              </a:extLst>
            </p:cNvPr>
            <p:cNvSpPr/>
            <p:nvPr/>
          </p:nvSpPr>
          <p:spPr>
            <a:xfrm>
              <a:off x="150767" y="1916701"/>
              <a:ext cx="5530177" cy="1718310"/>
            </a:xfrm>
            <a:prstGeom prst="rect">
              <a:avLst/>
            </a:prstGeom>
            <a:solidFill>
              <a:srgbClr val="F16043"/>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AU" sz="3000" b="1" u="sng" dirty="0">
                  <a:solidFill>
                    <a:srgbClr val="003D69"/>
                  </a:solidFill>
                  <a:ea typeface="Calibri" panose="020F0502020204030204"/>
                  <a:cs typeface="Calibri"/>
                </a:rPr>
                <a:t>Myth</a:t>
              </a:r>
              <a:endParaRPr lang="en-US" sz="3000" u="sng" dirty="0">
                <a:solidFill>
                  <a:srgbClr val="003D69"/>
                </a:solidFill>
                <a:ea typeface="Calibri" panose="020F0502020204030204"/>
                <a:cs typeface="Calibri" panose="020F0502020204030204"/>
              </a:endParaRPr>
            </a:p>
          </p:txBody>
        </p:sp>
        <p:sp>
          <p:nvSpPr>
            <p:cNvPr id="14" name="TextBox 13">
              <a:extLst>
                <a:ext uri="{FF2B5EF4-FFF2-40B4-BE49-F238E27FC236}">
                  <a16:creationId xmlns:a16="http://schemas.microsoft.com/office/drawing/2014/main" id="{25F5E8E2-3FA7-88CB-35CF-F8E3E97576FC}"/>
                </a:ext>
              </a:extLst>
            </p:cNvPr>
            <p:cNvSpPr txBox="1"/>
            <p:nvPr/>
          </p:nvSpPr>
          <p:spPr>
            <a:xfrm>
              <a:off x="1445576" y="2237559"/>
              <a:ext cx="3990602" cy="11079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200" b="1" dirty="0">
                  <a:solidFill>
                    <a:srgbClr val="003D69"/>
                  </a:solidFill>
                  <a:ea typeface="Calibri"/>
                  <a:cs typeface="Calibri"/>
                </a:rPr>
                <a:t>Registering in MyMedicare means I can only see the nominated GP.</a:t>
              </a:r>
              <a:endParaRPr lang="en-US" sz="2200" dirty="0">
                <a:solidFill>
                  <a:srgbClr val="003D69"/>
                </a:solidFill>
                <a:ea typeface="Calibri" panose="020F0502020204030204"/>
                <a:cs typeface="Calibri" panose="020F0502020204030204"/>
              </a:endParaRPr>
            </a:p>
          </p:txBody>
        </p:sp>
      </p:grpSp>
      <p:sp>
        <p:nvSpPr>
          <p:cNvPr id="18" name="Arrow: Right 17">
            <a:extLst>
              <a:ext uri="{FF2B5EF4-FFF2-40B4-BE49-F238E27FC236}">
                <a16:creationId xmlns:a16="http://schemas.microsoft.com/office/drawing/2014/main" id="{8064341F-55E8-CE52-4045-A8F48EAC9656}"/>
              </a:ext>
            </a:extLst>
          </p:cNvPr>
          <p:cNvSpPr/>
          <p:nvPr/>
        </p:nvSpPr>
        <p:spPr>
          <a:xfrm>
            <a:off x="5779973" y="2404752"/>
            <a:ext cx="1276596" cy="742207"/>
          </a:xfrm>
          <a:prstGeom prst="rightArrow">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D69"/>
                </a:solidFill>
                <a:cs typeface="Calibri"/>
              </a:rPr>
              <a:t>Instead...</a:t>
            </a:r>
          </a:p>
        </p:txBody>
      </p:sp>
      <p:sp>
        <p:nvSpPr>
          <p:cNvPr id="15" name="Arrow: Right 14">
            <a:extLst>
              <a:ext uri="{FF2B5EF4-FFF2-40B4-BE49-F238E27FC236}">
                <a16:creationId xmlns:a16="http://schemas.microsoft.com/office/drawing/2014/main" id="{26DA1AB5-2CF6-CD20-EDCE-938A1A1ECC94}"/>
              </a:ext>
            </a:extLst>
          </p:cNvPr>
          <p:cNvSpPr/>
          <p:nvPr/>
        </p:nvSpPr>
        <p:spPr>
          <a:xfrm>
            <a:off x="5779973" y="4721219"/>
            <a:ext cx="1276596" cy="742206"/>
          </a:xfrm>
          <a:prstGeom prst="rightArrow">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3D69"/>
                </a:solidFill>
                <a:cs typeface="Calibri"/>
              </a:rPr>
              <a:t>Instead...</a:t>
            </a:r>
          </a:p>
        </p:txBody>
      </p:sp>
      <p:sp>
        <p:nvSpPr>
          <p:cNvPr id="16" name="Rectangle 15">
            <a:extLst>
              <a:ext uri="{FF2B5EF4-FFF2-40B4-BE49-F238E27FC236}">
                <a16:creationId xmlns:a16="http://schemas.microsoft.com/office/drawing/2014/main" id="{6BDE0252-80D3-27D3-99AE-4E3ABAF1736D}"/>
              </a:ext>
            </a:extLst>
          </p:cNvPr>
          <p:cNvSpPr/>
          <p:nvPr/>
        </p:nvSpPr>
        <p:spPr>
          <a:xfrm>
            <a:off x="7182247" y="1916700"/>
            <a:ext cx="4858986" cy="1718309"/>
          </a:xfrm>
          <a:prstGeom prst="rect">
            <a:avLst/>
          </a:prstGeom>
          <a:solidFill>
            <a:srgbClr val="53C1AB">
              <a:lumMod val="60000"/>
              <a:lumOff val="40000"/>
            </a:srgbClr>
          </a:solidFill>
          <a:ln w="28575" cap="flat" cmpd="sng" algn="ctr">
            <a:solidFill>
              <a:srgbClr val="003D69"/>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1800" b="1" i="1" u="none" strike="noStrike" kern="0" cap="none" spc="0" normalizeH="0" baseline="0" noProof="0" dirty="0">
                <a:ln>
                  <a:noFill/>
                </a:ln>
                <a:solidFill>
                  <a:srgbClr val="003D69"/>
                </a:solidFill>
                <a:effectLst/>
                <a:uLnTx/>
                <a:uFillTx/>
                <a:latin typeface="Calibri" panose="020F0502020204030204"/>
                <a:ea typeface="+mn-ea"/>
                <a:cs typeface="Calibri" panose="020F0502020204030204"/>
              </a:rPr>
              <a:t>You can continue to see other GPs and health professionals at other practices, at any time.</a:t>
            </a:r>
          </a:p>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1800" b="1" i="1" u="none" strike="noStrike" kern="0" cap="none" spc="0" normalizeH="0" baseline="0" noProof="0" dirty="0">
                <a:ln>
                  <a:noFill/>
                </a:ln>
                <a:solidFill>
                  <a:srgbClr val="003D69"/>
                </a:solidFill>
                <a:effectLst/>
                <a:uLnTx/>
                <a:uFillTx/>
                <a:latin typeface="Calibri" panose="020F0502020204030204"/>
                <a:ea typeface="+mn-ea"/>
                <a:cs typeface="Calibri" panose="020F0502020204030204"/>
              </a:rPr>
              <a:t>You can change your preferred GP with your registered practice, at any time. </a:t>
            </a:r>
          </a:p>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1800" b="1" i="1" u="none" strike="noStrike" kern="0" cap="none" spc="0" normalizeH="0" baseline="0" noProof="0" dirty="0">
                <a:ln>
                  <a:noFill/>
                </a:ln>
                <a:solidFill>
                  <a:srgbClr val="003D69"/>
                </a:solidFill>
                <a:effectLst/>
                <a:uLnTx/>
                <a:uFillTx/>
                <a:latin typeface="Calibri" panose="020F0502020204030204"/>
                <a:ea typeface="+mn-ea"/>
                <a:cs typeface="Calibri" panose="020F0502020204030204"/>
              </a:rPr>
              <a:t>You can register with a new practice, once you both meet the eligibility requirements.</a:t>
            </a:r>
            <a:endParaRPr kumimoji="0" lang="en-US" sz="1800" b="1" i="1" u="none" strike="noStrike" kern="0" cap="none" spc="0" normalizeH="0" baseline="0" noProof="0" dirty="0">
              <a:ln>
                <a:noFill/>
              </a:ln>
              <a:solidFill>
                <a:srgbClr val="003D69"/>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43EE9E3-EA62-5AC5-9F83-D85B0FF932D4}"/>
              </a:ext>
            </a:extLst>
          </p:cNvPr>
          <p:cNvSpPr/>
          <p:nvPr/>
        </p:nvSpPr>
        <p:spPr>
          <a:xfrm>
            <a:off x="7182247" y="4045574"/>
            <a:ext cx="4858986" cy="1941026"/>
          </a:xfrm>
          <a:prstGeom prst="rect">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ü"/>
            </a:pPr>
            <a:r>
              <a:rPr lang="en-US" b="1" i="1" dirty="0">
                <a:solidFill>
                  <a:srgbClr val="003D69"/>
                </a:solidFill>
                <a:cs typeface="Calibri" panose="020F0502020204030204"/>
              </a:rPr>
              <a:t>If you are aged under 16, a pension or concession card holder – you will be eligible to be bulk-billed for longer telehealth consultations.</a:t>
            </a:r>
          </a:p>
          <a:p>
            <a:pPr marL="285750" indent="-285750">
              <a:buFont typeface="Wingdings"/>
              <a:buChar char="ü"/>
            </a:pPr>
            <a:r>
              <a:rPr lang="en-US" b="1" i="1" dirty="0">
                <a:solidFill>
                  <a:srgbClr val="003D69"/>
                </a:solidFill>
                <a:cs typeface="Calibri" panose="020F0502020204030204"/>
              </a:rPr>
              <a:t>Face-to-face appointments will be charged in accordance with the usual billing arrangements.</a:t>
            </a:r>
          </a:p>
        </p:txBody>
      </p:sp>
    </p:spTree>
    <p:extLst>
      <p:ext uri="{BB962C8B-B14F-4D97-AF65-F5344CB8AC3E}">
        <p14:creationId xmlns:p14="http://schemas.microsoft.com/office/powerpoint/2010/main" val="22148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D245-1875-ED81-C3E9-433224209909}"/>
              </a:ext>
            </a:extLst>
          </p:cNvPr>
          <p:cNvSpPr>
            <a:spLocks noGrp="1"/>
          </p:cNvSpPr>
          <p:nvPr>
            <p:ph type="title"/>
          </p:nvPr>
        </p:nvSpPr>
        <p:spPr/>
        <p:txBody>
          <a:bodyPr/>
          <a:lstStyle/>
          <a:p>
            <a:r>
              <a:rPr lang="en-AU" dirty="0" err="1"/>
              <a:t>MyMedicare</a:t>
            </a:r>
            <a:r>
              <a:rPr lang="en-AU" dirty="0"/>
              <a:t> myths and facts</a:t>
            </a:r>
          </a:p>
        </p:txBody>
      </p:sp>
      <p:sp>
        <p:nvSpPr>
          <p:cNvPr id="3" name="Text Placeholder 2">
            <a:extLst>
              <a:ext uri="{FF2B5EF4-FFF2-40B4-BE49-F238E27FC236}">
                <a16:creationId xmlns:a16="http://schemas.microsoft.com/office/drawing/2014/main" id="{D74B0700-7C2F-1F11-9CE6-A1AD761E7F2B}"/>
              </a:ext>
            </a:extLst>
          </p:cNvPr>
          <p:cNvSpPr>
            <a:spLocks noGrp="1"/>
          </p:cNvSpPr>
          <p:nvPr>
            <p:ph type="body" sz="quarter" idx="10"/>
          </p:nvPr>
        </p:nvSpPr>
        <p:spPr/>
        <p:txBody>
          <a:bodyPr/>
          <a:lstStyle/>
          <a:p>
            <a:endParaRPr lang="en-AU" dirty="0"/>
          </a:p>
        </p:txBody>
      </p:sp>
      <p:sp>
        <p:nvSpPr>
          <p:cNvPr id="4" name="Content Placeholder 3">
            <a:extLst>
              <a:ext uri="{FF2B5EF4-FFF2-40B4-BE49-F238E27FC236}">
                <a16:creationId xmlns:a16="http://schemas.microsoft.com/office/drawing/2014/main" id="{53EE8B87-64A8-301B-86A1-0C5FED09D8F7}"/>
              </a:ext>
            </a:extLst>
          </p:cNvPr>
          <p:cNvSpPr>
            <a:spLocks noGrp="1"/>
          </p:cNvSpPr>
          <p:nvPr>
            <p:ph idx="1"/>
          </p:nvPr>
        </p:nvSpPr>
        <p:spPr/>
        <p:txBody>
          <a:bodyPr/>
          <a:lstStyle/>
          <a:p>
            <a:r>
              <a:rPr lang="en-AU" dirty="0"/>
              <a:t>Myth:</a:t>
            </a:r>
          </a:p>
          <a:p>
            <a:endParaRPr lang="en-AU" dirty="0"/>
          </a:p>
          <a:p>
            <a:r>
              <a:rPr lang="en-AU" dirty="0"/>
              <a:t>Registering in </a:t>
            </a:r>
            <a:r>
              <a:rPr lang="en-AU" dirty="0" err="1"/>
              <a:t>MyMedicare</a:t>
            </a:r>
            <a:r>
              <a:rPr lang="en-AU" dirty="0"/>
              <a:t> means I can only see the nominated GP.</a:t>
            </a:r>
          </a:p>
        </p:txBody>
      </p:sp>
      <p:sp>
        <p:nvSpPr>
          <p:cNvPr id="5" name="Content Placeholder 4">
            <a:extLst>
              <a:ext uri="{FF2B5EF4-FFF2-40B4-BE49-F238E27FC236}">
                <a16:creationId xmlns:a16="http://schemas.microsoft.com/office/drawing/2014/main" id="{E985C09D-4370-1E53-B3AA-71A6A6BED2F3}"/>
              </a:ext>
            </a:extLst>
          </p:cNvPr>
          <p:cNvSpPr>
            <a:spLocks noGrp="1"/>
          </p:cNvSpPr>
          <p:nvPr>
            <p:ph idx="11"/>
          </p:nvPr>
        </p:nvSpPr>
        <p:spPr/>
        <p:txBody>
          <a:bodyPr/>
          <a:lstStyle/>
          <a:p>
            <a:r>
              <a:rPr lang="en-AU" dirty="0"/>
              <a:t>Facts:</a:t>
            </a:r>
          </a:p>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2400" u="none" strike="noStrike" kern="0" cap="none" spc="0" normalizeH="0" baseline="0" noProof="0" dirty="0">
                <a:ln>
                  <a:noFill/>
                </a:ln>
                <a:solidFill>
                  <a:srgbClr val="003D69"/>
                </a:solidFill>
                <a:effectLst/>
                <a:uLnTx/>
                <a:uFillTx/>
                <a:ea typeface="+mn-ea"/>
                <a:cs typeface="Calibri" panose="020F0502020204030204"/>
              </a:rPr>
              <a:t>You can continue to see other GPs and health professionals at other practices, at any time.</a:t>
            </a:r>
          </a:p>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2400" u="none" strike="noStrike" kern="0" cap="none" spc="0" normalizeH="0" baseline="0" noProof="0" dirty="0">
                <a:ln>
                  <a:noFill/>
                </a:ln>
                <a:solidFill>
                  <a:srgbClr val="003D69"/>
                </a:solidFill>
                <a:effectLst/>
                <a:uLnTx/>
                <a:uFillTx/>
                <a:ea typeface="+mn-ea"/>
                <a:cs typeface="Calibri" panose="020F0502020204030204"/>
              </a:rPr>
              <a:t>You can change your preferred GP with your registered practice, at any time. </a:t>
            </a:r>
          </a:p>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2400" u="none" strike="noStrike" kern="0" cap="none" spc="0" normalizeH="0" baseline="0" noProof="0" dirty="0">
                <a:ln>
                  <a:noFill/>
                </a:ln>
                <a:solidFill>
                  <a:srgbClr val="003D69"/>
                </a:solidFill>
                <a:effectLst/>
                <a:uLnTx/>
                <a:uFillTx/>
                <a:ea typeface="+mn-ea"/>
                <a:cs typeface="Calibri" panose="020F0502020204030204"/>
              </a:rPr>
              <a:t>You can register with a new practice, once you both meet the eligibility requirements.</a:t>
            </a:r>
            <a:endParaRPr kumimoji="0" lang="en-US" sz="2400" u="none" strike="noStrike" kern="0" cap="none" spc="0" normalizeH="0" baseline="0" noProof="0" dirty="0">
              <a:ln>
                <a:noFill/>
              </a:ln>
              <a:solidFill>
                <a:srgbClr val="003D69"/>
              </a:solidFill>
              <a:effectLst/>
              <a:uLnTx/>
              <a:uFillTx/>
              <a:ea typeface="+mn-ea"/>
              <a:cs typeface="+mn-cs"/>
            </a:endParaRPr>
          </a:p>
          <a:p>
            <a:endParaRPr lang="en-AU" dirty="0"/>
          </a:p>
        </p:txBody>
      </p:sp>
    </p:spTree>
    <p:extLst>
      <p:ext uri="{BB962C8B-B14F-4D97-AF65-F5344CB8AC3E}">
        <p14:creationId xmlns:p14="http://schemas.microsoft.com/office/powerpoint/2010/main" val="222150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318418" y="204654"/>
            <a:ext cx="5626621" cy="628600"/>
          </a:xfrm>
        </p:spPr>
        <p:txBody>
          <a:bodyPr anchor="t">
            <a:normAutofit/>
          </a:bodyPr>
          <a:lstStyle/>
          <a:p>
            <a:pPr>
              <a:lnSpc>
                <a:spcPct val="90000"/>
              </a:lnSpc>
            </a:pPr>
            <a:r>
              <a:rPr lang="en-AU" sz="4400" dirty="0">
                <a:solidFill>
                  <a:schemeClr val="accent1">
                    <a:lumMod val="75000"/>
                  </a:schemeClr>
                </a:solidFill>
                <a:latin typeface="Calibri"/>
                <a:cs typeface="Arial"/>
              </a:rPr>
              <a:t>MyMedicare</a:t>
            </a:r>
            <a:r>
              <a:rPr lang="en-AU" sz="4400" dirty="0">
                <a:solidFill>
                  <a:schemeClr val="accent1">
                    <a:lumMod val="75000"/>
                  </a:schemeClr>
                </a:solidFill>
                <a:cs typeface="Arial"/>
              </a:rPr>
              <a:t> Myths</a:t>
            </a:r>
          </a:p>
        </p:txBody>
      </p:sp>
      <p:grpSp>
        <p:nvGrpSpPr>
          <p:cNvPr id="12" name="Group 11">
            <a:extLst>
              <a:ext uri="{FF2B5EF4-FFF2-40B4-BE49-F238E27FC236}">
                <a16:creationId xmlns:a16="http://schemas.microsoft.com/office/drawing/2014/main" id="{7F975A0D-BFBD-7DCD-012D-608346A08F22}"/>
              </a:ext>
              <a:ext uri="{C183D7F6-B498-43B3-948B-1728B52AA6E4}">
                <adec:decorative xmlns:adec="http://schemas.microsoft.com/office/drawing/2017/decorative" val="1"/>
              </a:ext>
            </a:extLst>
          </p:cNvPr>
          <p:cNvGrpSpPr/>
          <p:nvPr/>
        </p:nvGrpSpPr>
        <p:grpSpPr>
          <a:xfrm>
            <a:off x="143496" y="1694506"/>
            <a:ext cx="5530177" cy="1718310"/>
            <a:chOff x="143496" y="1694506"/>
            <a:chExt cx="5530177" cy="1718310"/>
          </a:xfrm>
        </p:grpSpPr>
        <p:sp>
          <p:nvSpPr>
            <p:cNvPr id="9" name="Rectangle 8">
              <a:extLst>
                <a:ext uri="{FF2B5EF4-FFF2-40B4-BE49-F238E27FC236}">
                  <a16:creationId xmlns:a16="http://schemas.microsoft.com/office/drawing/2014/main" id="{1AB1B557-93F2-C7C8-66B5-7FE3C00F42C6}"/>
                </a:ext>
              </a:extLst>
            </p:cNvPr>
            <p:cNvSpPr/>
            <p:nvPr/>
          </p:nvSpPr>
          <p:spPr>
            <a:xfrm>
              <a:off x="143496" y="1694506"/>
              <a:ext cx="5530177" cy="1718310"/>
            </a:xfrm>
            <a:prstGeom prst="rect">
              <a:avLst/>
            </a:prstGeom>
            <a:solidFill>
              <a:srgbClr val="F16043"/>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AU" sz="3000" b="1" u="sng" dirty="0">
                  <a:solidFill>
                    <a:srgbClr val="003D69"/>
                  </a:solidFill>
                  <a:cs typeface="Calibri"/>
                </a:rPr>
                <a:t>MYTH:</a:t>
              </a:r>
              <a:endParaRPr lang="en-US" sz="3000" u="sng" dirty="0">
                <a:solidFill>
                  <a:srgbClr val="003D69"/>
                </a:solidFill>
                <a:ea typeface="Calibri" panose="020F0502020204030204"/>
                <a:cs typeface="Calibri" panose="020F0502020204030204"/>
              </a:endParaRPr>
            </a:p>
          </p:txBody>
        </p:sp>
        <p:sp>
          <p:nvSpPr>
            <p:cNvPr id="10" name="TextBox 9">
              <a:extLst>
                <a:ext uri="{FF2B5EF4-FFF2-40B4-BE49-F238E27FC236}">
                  <a16:creationId xmlns:a16="http://schemas.microsoft.com/office/drawing/2014/main" id="{04C370A6-4378-C0DA-F80C-F00317BDD782}"/>
                </a:ext>
              </a:extLst>
            </p:cNvPr>
            <p:cNvSpPr txBox="1"/>
            <p:nvPr/>
          </p:nvSpPr>
          <p:spPr>
            <a:xfrm>
              <a:off x="1469988" y="2102176"/>
              <a:ext cx="4069276" cy="11079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200" b="1" dirty="0">
                  <a:solidFill>
                    <a:srgbClr val="003D69"/>
                  </a:solidFill>
                </a:rPr>
                <a:t>I will need to have My Health Record to register for </a:t>
              </a:r>
              <a:r>
                <a:rPr lang="en-AU" sz="2200" b="1" dirty="0" err="1">
                  <a:solidFill>
                    <a:srgbClr val="003D69"/>
                  </a:solidFill>
                </a:rPr>
                <a:t>MyMedicare</a:t>
              </a:r>
              <a:r>
                <a:rPr lang="en-AU" sz="2200" b="1" dirty="0">
                  <a:solidFill>
                    <a:srgbClr val="003D69"/>
                  </a:solidFill>
                </a:rPr>
                <a:t>.</a:t>
              </a:r>
              <a:endParaRPr lang="en-AU" sz="2200" dirty="0">
                <a:solidFill>
                  <a:srgbClr val="003D69"/>
                </a:solidFill>
                <a:ea typeface="Calibri"/>
                <a:cs typeface="Calibri"/>
              </a:endParaRPr>
            </a:p>
          </p:txBody>
        </p:sp>
      </p:grpSp>
      <p:grpSp>
        <p:nvGrpSpPr>
          <p:cNvPr id="13" name="Group 12">
            <a:extLst>
              <a:ext uri="{FF2B5EF4-FFF2-40B4-BE49-F238E27FC236}">
                <a16:creationId xmlns:a16="http://schemas.microsoft.com/office/drawing/2014/main" id="{F07F6151-20E0-4D12-8101-C109C6FC49C4}"/>
              </a:ext>
              <a:ext uri="{C183D7F6-B498-43B3-948B-1728B52AA6E4}">
                <adec:decorative xmlns:adec="http://schemas.microsoft.com/office/drawing/2017/decorative" val="1"/>
              </a:ext>
            </a:extLst>
          </p:cNvPr>
          <p:cNvGrpSpPr/>
          <p:nvPr/>
        </p:nvGrpSpPr>
        <p:grpSpPr>
          <a:xfrm>
            <a:off x="143496" y="3696230"/>
            <a:ext cx="5530177" cy="1718310"/>
            <a:chOff x="143496" y="3696230"/>
            <a:chExt cx="5530177" cy="1718310"/>
          </a:xfrm>
        </p:grpSpPr>
        <p:sp>
          <p:nvSpPr>
            <p:cNvPr id="11" name="Rectangle 10">
              <a:extLst>
                <a:ext uri="{FF2B5EF4-FFF2-40B4-BE49-F238E27FC236}">
                  <a16:creationId xmlns:a16="http://schemas.microsoft.com/office/drawing/2014/main" id="{4E48DA14-336E-91AE-EC9B-0D4EDF3A9546}"/>
                </a:ext>
              </a:extLst>
            </p:cNvPr>
            <p:cNvSpPr/>
            <p:nvPr/>
          </p:nvSpPr>
          <p:spPr>
            <a:xfrm>
              <a:off x="143496" y="3696230"/>
              <a:ext cx="5530177" cy="1718310"/>
            </a:xfrm>
            <a:prstGeom prst="rect">
              <a:avLst/>
            </a:prstGeom>
            <a:solidFill>
              <a:srgbClr val="F16043"/>
            </a:solidFill>
            <a:ln w="28575" cap="flat" cmpd="sng" algn="ctr">
              <a:solidFill>
                <a:srgbClr val="003D69"/>
              </a:solidFill>
              <a:prstDash val="solid"/>
              <a:miter lim="800000"/>
            </a:ln>
            <a:effectLst/>
          </p:spPr>
          <p:txBody>
            <a:bodyPr lIns="91440" tIns="45720" rIns="91440" bIns="45720" rtlCol="0" anchor="ct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AU" sz="3000" b="1" i="0" u="sng" strike="noStrike" kern="0" cap="none" spc="0" normalizeH="0" baseline="0" noProof="0" dirty="0">
                  <a:ln>
                    <a:noFill/>
                  </a:ln>
                  <a:solidFill>
                    <a:srgbClr val="003D69"/>
                  </a:solidFill>
                  <a:effectLst/>
                  <a:uLnTx/>
                  <a:uFillTx/>
                  <a:latin typeface="Calibri" panose="020F0502020204030204"/>
                  <a:ea typeface="+mn-ea"/>
                  <a:cs typeface="Calibri"/>
                </a:rPr>
                <a:t>MYTH:</a:t>
              </a:r>
              <a:endParaRPr kumimoji="0" lang="en-US" sz="3000" b="0" i="0" u="sng" strike="noStrike" kern="0" cap="none" spc="0" normalizeH="0" baseline="0" noProof="0" dirty="0">
                <a:ln>
                  <a:noFill/>
                </a:ln>
                <a:solidFill>
                  <a:srgbClr val="003D69"/>
                </a:solidFill>
                <a:effectLst/>
                <a:uLnTx/>
                <a:uFillTx/>
                <a:latin typeface="Calibri" panose="020F0502020204030204"/>
                <a:ea typeface="Calibri" panose="020F0502020204030204"/>
                <a:cs typeface="Calibri" panose="020F0502020204030204"/>
              </a:endParaRPr>
            </a:p>
          </p:txBody>
        </p:sp>
        <p:sp>
          <p:nvSpPr>
            <p:cNvPr id="14" name="TextBox 13">
              <a:extLst>
                <a:ext uri="{FF2B5EF4-FFF2-40B4-BE49-F238E27FC236}">
                  <a16:creationId xmlns:a16="http://schemas.microsoft.com/office/drawing/2014/main" id="{54DBB304-8B18-39E2-5957-DA7C161DC512}"/>
                </a:ext>
              </a:extLst>
            </p:cNvPr>
            <p:cNvSpPr txBox="1"/>
            <p:nvPr/>
          </p:nvSpPr>
          <p:spPr>
            <a:xfrm>
              <a:off x="1469988" y="3832110"/>
              <a:ext cx="388735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1" i="0" u="none" strike="noStrike" kern="0" cap="none" spc="0" normalizeH="0" baseline="0" noProof="0" dirty="0">
                  <a:ln>
                    <a:noFill/>
                  </a:ln>
                  <a:solidFill>
                    <a:srgbClr val="003D69"/>
                  </a:solidFill>
                  <a:effectLst/>
                  <a:uLnTx/>
                  <a:uFillTx/>
                  <a:latin typeface="Calibri" panose="020F0502020204030204"/>
                </a:rPr>
                <a:t>If my nominated GP moved to another practice, I would have to see a different GP at my registered practice. </a:t>
              </a:r>
              <a:endParaRPr kumimoji="0" lang="en-AU" sz="2200" b="0" i="0" u="none" strike="noStrike" kern="0" cap="none" spc="0" normalizeH="0" baseline="0" noProof="0" dirty="0">
                <a:ln>
                  <a:noFill/>
                </a:ln>
                <a:solidFill>
                  <a:srgbClr val="003D69"/>
                </a:solidFill>
                <a:effectLst/>
                <a:uLnTx/>
                <a:uFillTx/>
                <a:latin typeface="Calibri" panose="020F0502020204030204"/>
                <a:ea typeface="Calibri" panose="020F0502020204030204"/>
                <a:cs typeface="Calibri" panose="020F0502020204030204"/>
              </a:endParaRPr>
            </a:p>
          </p:txBody>
        </p:sp>
      </p:grpSp>
      <p:sp>
        <p:nvSpPr>
          <p:cNvPr id="20" name="Arrow: Right 19">
            <a:extLst>
              <a:ext uri="{FF2B5EF4-FFF2-40B4-BE49-F238E27FC236}">
                <a16:creationId xmlns:a16="http://schemas.microsoft.com/office/drawing/2014/main" id="{3E86F019-389B-72DA-6BD3-F7EB215F6F16}"/>
              </a:ext>
            </a:extLst>
          </p:cNvPr>
          <p:cNvSpPr/>
          <p:nvPr/>
        </p:nvSpPr>
        <p:spPr>
          <a:xfrm>
            <a:off x="5793297" y="2182557"/>
            <a:ext cx="1276596" cy="742206"/>
          </a:xfrm>
          <a:prstGeom prst="rightArrow">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3D69"/>
                </a:solidFill>
                <a:cs typeface="Calibri"/>
              </a:rPr>
              <a:t>Instead...</a:t>
            </a:r>
          </a:p>
        </p:txBody>
      </p:sp>
      <p:sp>
        <p:nvSpPr>
          <p:cNvPr id="21" name="Arrow: Right 20">
            <a:extLst>
              <a:ext uri="{FF2B5EF4-FFF2-40B4-BE49-F238E27FC236}">
                <a16:creationId xmlns:a16="http://schemas.microsoft.com/office/drawing/2014/main" id="{EA20FBFC-FA95-672F-13CC-7D3D52C52DA1}"/>
              </a:ext>
            </a:extLst>
          </p:cNvPr>
          <p:cNvSpPr/>
          <p:nvPr/>
        </p:nvSpPr>
        <p:spPr>
          <a:xfrm>
            <a:off x="5798245" y="4184282"/>
            <a:ext cx="1266700" cy="742206"/>
          </a:xfrm>
          <a:prstGeom prst="rightArrow">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3D69"/>
                </a:solidFill>
                <a:cs typeface="Calibri"/>
              </a:rPr>
              <a:t>Instead...</a:t>
            </a:r>
          </a:p>
        </p:txBody>
      </p:sp>
      <p:sp>
        <p:nvSpPr>
          <p:cNvPr id="26" name="Rectangle 25">
            <a:extLst>
              <a:ext uri="{FF2B5EF4-FFF2-40B4-BE49-F238E27FC236}">
                <a16:creationId xmlns:a16="http://schemas.microsoft.com/office/drawing/2014/main" id="{8541A983-3AC9-C5C4-A1E8-9FD8CB539F1F}"/>
              </a:ext>
            </a:extLst>
          </p:cNvPr>
          <p:cNvSpPr/>
          <p:nvPr/>
        </p:nvSpPr>
        <p:spPr>
          <a:xfrm>
            <a:off x="7189518" y="1671757"/>
            <a:ext cx="4858986" cy="1763807"/>
          </a:xfrm>
          <a:prstGeom prst="rect">
            <a:avLst/>
          </a:prstGeom>
          <a:solidFill>
            <a:srgbClr val="98DACD"/>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ü"/>
            </a:pPr>
            <a:r>
              <a:rPr lang="en-US" b="1" i="1" dirty="0">
                <a:solidFill>
                  <a:srgbClr val="003D69"/>
                </a:solidFill>
                <a:cs typeface="Calibri" panose="020F0502020204030204"/>
              </a:rPr>
              <a:t>You do not need to have My Health Record to participate in MyMedicare. </a:t>
            </a:r>
          </a:p>
          <a:p>
            <a:pPr marL="285750" indent="-285750">
              <a:buFont typeface="Wingdings"/>
              <a:buChar char="ü"/>
            </a:pPr>
            <a:r>
              <a:rPr lang="en-US" b="1" i="1" dirty="0">
                <a:solidFill>
                  <a:srgbClr val="003D69"/>
                </a:solidFill>
                <a:cs typeface="Calibri" panose="020F0502020204030204"/>
              </a:rPr>
              <a:t>Practice registration and GP nomination will be recorded on the registered general practice software and in your My Health Record, unless you choose not to display this.</a:t>
            </a:r>
            <a:endParaRPr lang="en-US" b="1" dirty="0">
              <a:solidFill>
                <a:srgbClr val="003D69"/>
              </a:solidFill>
              <a:cs typeface="Calibri" panose="020F0502020204030204"/>
            </a:endParaRPr>
          </a:p>
        </p:txBody>
      </p:sp>
      <p:sp>
        <p:nvSpPr>
          <p:cNvPr id="15" name="Rectangle 14">
            <a:extLst>
              <a:ext uri="{FF2B5EF4-FFF2-40B4-BE49-F238E27FC236}">
                <a16:creationId xmlns:a16="http://schemas.microsoft.com/office/drawing/2014/main" id="{A59FBB4C-0E4E-0BD9-B41A-961D7BAACDD7}"/>
              </a:ext>
            </a:extLst>
          </p:cNvPr>
          <p:cNvSpPr/>
          <p:nvPr/>
        </p:nvSpPr>
        <p:spPr>
          <a:xfrm>
            <a:off x="7189518" y="3696230"/>
            <a:ext cx="4858986" cy="1718310"/>
          </a:xfrm>
          <a:prstGeom prst="rect">
            <a:avLst/>
          </a:prstGeom>
          <a:solidFill>
            <a:srgbClr val="53C1AB">
              <a:lumMod val="60000"/>
              <a:lumOff val="40000"/>
            </a:srgbClr>
          </a:solidFill>
          <a:ln w="28575" cap="flat" cmpd="sng" algn="ctr">
            <a:solidFill>
              <a:srgbClr val="003D69"/>
            </a:solidFill>
            <a:prstDash val="solid"/>
            <a:miter lim="800000"/>
          </a:ln>
          <a:effectLst/>
        </p:spPr>
        <p:txBody>
          <a:bodyPr lIns="91440" tIns="45720" rIns="91440" bIns="45720" rtlCol="0" anchor="ctr"/>
          <a:lstStyle/>
          <a:p>
            <a:pPr marL="285750" marR="0" lvl="0" indent="-285750" defTabSz="914400" eaLnBrk="1" fontAlgn="auto" latinLnBrk="0" hangingPunct="1">
              <a:lnSpc>
                <a:spcPct val="100000"/>
              </a:lnSpc>
              <a:spcBef>
                <a:spcPts val="0"/>
              </a:spcBef>
              <a:spcAft>
                <a:spcPts val="0"/>
              </a:spcAft>
              <a:buClrTx/>
              <a:buSzTx/>
              <a:buFont typeface="Wingdings"/>
              <a:buChar char="ü"/>
              <a:tabLst/>
              <a:defRPr/>
            </a:pPr>
            <a:r>
              <a:rPr kumimoji="0" lang="en-US" sz="1800" b="1" i="1" u="none" strike="noStrike" kern="0" cap="none" spc="0" normalizeH="0" baseline="0" noProof="0" dirty="0">
                <a:ln>
                  <a:noFill/>
                </a:ln>
                <a:solidFill>
                  <a:srgbClr val="003D69"/>
                </a:solidFill>
                <a:effectLst/>
                <a:uLnTx/>
                <a:uFillTx/>
                <a:latin typeface="Calibri" panose="020F0502020204030204"/>
                <a:ea typeface="+mn-ea"/>
                <a:cs typeface="Calibri" panose="020F0502020204030204"/>
              </a:rPr>
              <a:t>You can nominate another GP in your registered practice, or you can register with your nominated GP at their new practice (without having to meet any new eligibility requirements). </a:t>
            </a:r>
          </a:p>
        </p:txBody>
      </p:sp>
    </p:spTree>
    <p:extLst>
      <p:ext uri="{BB962C8B-B14F-4D97-AF65-F5344CB8AC3E}">
        <p14:creationId xmlns:p14="http://schemas.microsoft.com/office/powerpoint/2010/main" val="67190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1402378-9DAB-44CE-9BB9-D36C0276D748}"/>
              </a:ext>
            </a:extLst>
          </p:cNvPr>
          <p:cNvSpPr txBox="1"/>
          <p:nvPr/>
        </p:nvSpPr>
        <p:spPr>
          <a:xfrm>
            <a:off x="698091" y="2583257"/>
            <a:ext cx="5293635" cy="320087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Arial"/>
                <a:sym typeface="Arial"/>
              </a:rPr>
              <a:t>We acknowledge the Traditional Custodians of the land on which we live and work, and of the many different nations across the wider Brisbane south region.   </a:t>
            </a:r>
            <a:endParaRPr kumimoji="0" lang="en-AU" sz="16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Arial"/>
                <a:sym typeface="Arial"/>
              </a:rPr>
              <a:t>We pay our respects to the Elders, past, present and emerging, as the holders of the memories, the traditions, the culture and the spiritual wellbeing of the Aboriginal and Torres Strait Islander peoples across the nation. We acknowledge any Sorry Business that may be affecting the communities as a whole.</a:t>
            </a:r>
            <a:endParaRPr kumimoji="0" lang="en-AU" sz="16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Arial"/>
                <a:sym typeface="Arial"/>
              </a:rPr>
              <a:t>In the spirit of reconciliation, partnership and mutual respect, we will continue to work together with Aboriginal and Torres Strait Islander peoples to shape a health system which responds to the needs and aspirations of the community.  </a:t>
            </a:r>
            <a:endParaRPr kumimoji="0" lang="en-AU" sz="16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17" name="Picture 16" descr="Image of our Brisbane South PHN  ‘Heart’ that was commissioned by Gilimbaa in 2017 for our Reconciliation Action Plan. The Heart is based on the idea of health as the heart of the community and the community as the heart of health. Our brand uses a vibrant colour palette to reflect the diversity of the communities we serve. ">
            <a:extLst>
              <a:ext uri="{FF2B5EF4-FFF2-40B4-BE49-F238E27FC236}">
                <a16:creationId xmlns:a16="http://schemas.microsoft.com/office/drawing/2014/main" id="{482C3B17-CC8C-4292-9C9C-F4878C11F25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2886" y="841590"/>
            <a:ext cx="5135003" cy="5174819"/>
          </a:xfrm>
          <a:prstGeom prst="rect">
            <a:avLst/>
          </a:prstGeom>
        </p:spPr>
      </p:pic>
      <p:sp>
        <p:nvSpPr>
          <p:cNvPr id="18" name="TextBox 17">
            <a:extLst>
              <a:ext uri="{FF2B5EF4-FFF2-40B4-BE49-F238E27FC236}">
                <a16:creationId xmlns:a16="http://schemas.microsoft.com/office/drawing/2014/main" id="{C202A088-FDC5-402D-A3A8-E4F76B986051}"/>
              </a:ext>
            </a:extLst>
          </p:cNvPr>
          <p:cNvSpPr txBox="1"/>
          <p:nvPr/>
        </p:nvSpPr>
        <p:spPr>
          <a:xfrm>
            <a:off x="698090" y="496986"/>
            <a:ext cx="4471440" cy="1754326"/>
          </a:xfrm>
          <a:prstGeom prst="rect">
            <a:avLst/>
          </a:prstGeom>
          <a:noFill/>
        </p:spPr>
        <p:txBody>
          <a:bodyPr wrap="none" l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Baugull</a:t>
            </a:r>
            <a:r>
              <a:rPr kumimoji="0" lang="en-US" sz="3600" b="1" i="0" u="none" strike="noStrike" kern="1200" cap="none" spc="0" normalizeH="0" baseline="0" noProof="0">
                <a:ln>
                  <a:noFill/>
                </a:ln>
                <a:solidFill>
                  <a:prstClr val="white"/>
                </a:solidFill>
                <a:effectLst/>
                <a:uLnTx/>
                <a:uFillTx/>
                <a:latin typeface="Calibri" panose="020F0502020204030204"/>
                <a:ea typeface="+mn-ea"/>
                <a:cs typeface="Arial"/>
                <a:sym typeface="Arial"/>
              </a:rPr>
              <a:t> </a:t>
            </a: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nyungai</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Gurumba</a:t>
            </a:r>
            <a:r>
              <a:rPr kumimoji="0" lang="en-US" sz="3600" b="1" i="0" u="none" strike="noStrike" kern="1200" cap="none" spc="0" normalizeH="0" baseline="0" noProof="0">
                <a:ln>
                  <a:noFill/>
                </a:ln>
                <a:solidFill>
                  <a:prstClr val="white"/>
                </a:solidFill>
                <a:effectLst/>
                <a:uLnTx/>
                <a:uFillTx/>
                <a:latin typeface="Calibri" panose="020F0502020204030204"/>
                <a:ea typeface="+mn-ea"/>
                <a:cs typeface="Arial"/>
                <a:sym typeface="Arial"/>
              </a:rPr>
              <a:t> </a:t>
            </a: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bigi</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Maroomba</a:t>
            </a:r>
            <a:r>
              <a:rPr kumimoji="0" lang="en-US" sz="3600" b="1" i="0" u="none" strike="noStrike" kern="1200" cap="none" spc="0" normalizeH="0" baseline="0" noProof="0">
                <a:ln>
                  <a:noFill/>
                </a:ln>
                <a:solidFill>
                  <a:prstClr val="white"/>
                </a:solidFill>
                <a:effectLst/>
                <a:uLnTx/>
                <a:uFillTx/>
                <a:latin typeface="Calibri" panose="020F0502020204030204"/>
                <a:ea typeface="+mn-ea"/>
                <a:cs typeface="Arial"/>
                <a:sym typeface="Arial"/>
              </a:rPr>
              <a:t> </a:t>
            </a:r>
            <a:r>
              <a:rPr kumimoji="0" lang="en-US" sz="3600" b="1" i="0" u="none" strike="noStrike" kern="1200" cap="none" spc="0" normalizeH="0" baseline="0" noProof="0" err="1">
                <a:ln>
                  <a:noFill/>
                </a:ln>
                <a:solidFill>
                  <a:prstClr val="white"/>
                </a:solidFill>
                <a:effectLst/>
                <a:uLnTx/>
                <a:uFillTx/>
                <a:latin typeface="Calibri" panose="020F0502020204030204"/>
                <a:ea typeface="+mn-ea"/>
                <a:cs typeface="Arial"/>
                <a:sym typeface="Arial"/>
              </a:rPr>
              <a:t>biggee</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2" name="Title 1">
            <a:extLst>
              <a:ext uri="{FF2B5EF4-FFF2-40B4-BE49-F238E27FC236}">
                <a16:creationId xmlns:a16="http://schemas.microsoft.com/office/drawing/2014/main" id="{2EA52B94-2F35-962A-F88E-AD9A167E695F}"/>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AU" dirty="0"/>
              <a:t>Acknowledgement of country</a:t>
            </a:r>
            <a:br>
              <a:rPr lang="en-AU" dirty="0"/>
            </a:br>
            <a:endParaRPr lang="en-AU" dirty="0"/>
          </a:p>
        </p:txBody>
      </p:sp>
    </p:spTree>
    <p:extLst>
      <p:ext uri="{BB962C8B-B14F-4D97-AF65-F5344CB8AC3E}">
        <p14:creationId xmlns:p14="http://schemas.microsoft.com/office/powerpoint/2010/main" val="246733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C7FE-6C71-9002-D052-30E2BEED980E}"/>
              </a:ext>
            </a:extLst>
          </p:cNvPr>
          <p:cNvSpPr>
            <a:spLocks noGrp="1"/>
          </p:cNvSpPr>
          <p:nvPr>
            <p:ph type="title"/>
          </p:nvPr>
        </p:nvSpPr>
        <p:spPr/>
        <p:txBody>
          <a:bodyPr/>
          <a:lstStyle/>
          <a:p>
            <a:r>
              <a:rPr lang="en-AU" dirty="0"/>
              <a:t>Further information</a:t>
            </a:r>
          </a:p>
        </p:txBody>
      </p:sp>
    </p:spTree>
    <p:extLst>
      <p:ext uri="{BB962C8B-B14F-4D97-AF65-F5344CB8AC3E}">
        <p14:creationId xmlns:p14="http://schemas.microsoft.com/office/powerpoint/2010/main" val="148391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Patient information resources &#10;">
            <a:extLst>
              <a:ext uri="{FF2B5EF4-FFF2-40B4-BE49-F238E27FC236}">
                <a16:creationId xmlns:a16="http://schemas.microsoft.com/office/drawing/2014/main" id="{7F6A9DD4-82FA-9A3B-C534-84933BE879DA}"/>
              </a:ext>
            </a:extLst>
          </p:cNvPr>
          <p:cNvSpPr/>
          <p:nvPr/>
        </p:nvSpPr>
        <p:spPr>
          <a:xfrm>
            <a:off x="550751" y="1557712"/>
            <a:ext cx="10378242" cy="4276438"/>
          </a:xfrm>
          <a:prstGeom prst="rect">
            <a:avLst/>
          </a:prstGeom>
          <a:solidFill>
            <a:schemeClr val="accent3">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34878" y="166390"/>
            <a:ext cx="6683261" cy="628600"/>
          </a:xfrm>
        </p:spPr>
        <p:txBody>
          <a:bodyPr/>
          <a:lstStyle/>
          <a:p>
            <a:r>
              <a:rPr lang="en-AU" dirty="0">
                <a:solidFill>
                  <a:srgbClr val="003D69"/>
                </a:solidFill>
                <a:latin typeface="Calibri"/>
                <a:cs typeface="Arial"/>
              </a:rPr>
              <a:t>Consumer information</a:t>
            </a:r>
            <a:endParaRPr lang="en-AU" dirty="0">
              <a:solidFill>
                <a:srgbClr val="003D69"/>
              </a:solidFill>
              <a:latin typeface="Calibri"/>
            </a:endParaRPr>
          </a:p>
        </p:txBody>
      </p:sp>
      <p:pic>
        <p:nvPicPr>
          <p:cNvPr id="7" name="Picture 6" descr="A doctor and an old person&#10;&#10;Description automatically generated">
            <a:extLst>
              <a:ext uri="{FF2B5EF4-FFF2-40B4-BE49-F238E27FC236}">
                <a16:creationId xmlns:a16="http://schemas.microsoft.com/office/drawing/2014/main" id="{BCBCF51E-C306-04EA-6D4E-F648F0252A5C}"/>
              </a:ext>
            </a:extLst>
          </p:cNvPr>
          <p:cNvPicPr>
            <a:picLocks noChangeAspect="1"/>
          </p:cNvPicPr>
          <p:nvPr/>
        </p:nvPicPr>
        <p:blipFill rotWithShape="1">
          <a:blip r:embed="rId3"/>
          <a:srcRect r="-309" b="2594"/>
          <a:stretch/>
        </p:blipFill>
        <p:spPr>
          <a:xfrm>
            <a:off x="4127387" y="1663917"/>
            <a:ext cx="3220487" cy="4072137"/>
          </a:xfrm>
          <a:prstGeom prst="rect">
            <a:avLst/>
          </a:prstGeom>
          <a:ln>
            <a:solidFill>
              <a:schemeClr val="accent1">
                <a:lumMod val="75000"/>
              </a:schemeClr>
            </a:solidFill>
          </a:ln>
        </p:spPr>
      </p:pic>
      <p:pic>
        <p:nvPicPr>
          <p:cNvPr id="8" name="Picture 7" descr="A person and a child sitting on a chair&#10;&#10;Description automatically generated">
            <a:extLst>
              <a:ext uri="{FF2B5EF4-FFF2-40B4-BE49-F238E27FC236}">
                <a16:creationId xmlns:a16="http://schemas.microsoft.com/office/drawing/2014/main" id="{2EF6FFD8-679A-E73A-DFBB-031FCBE994EF}"/>
              </a:ext>
            </a:extLst>
          </p:cNvPr>
          <p:cNvPicPr>
            <a:picLocks noChangeAspect="1"/>
          </p:cNvPicPr>
          <p:nvPr/>
        </p:nvPicPr>
        <p:blipFill rotWithShape="1">
          <a:blip r:embed="rId4"/>
          <a:srcRect l="1524" r="-305" b="3505"/>
          <a:stretch/>
        </p:blipFill>
        <p:spPr>
          <a:xfrm>
            <a:off x="673092" y="1661938"/>
            <a:ext cx="3212087" cy="4080822"/>
          </a:xfrm>
          <a:prstGeom prst="rect">
            <a:avLst/>
          </a:prstGeom>
          <a:ln>
            <a:solidFill>
              <a:schemeClr val="accent1">
                <a:lumMod val="75000"/>
              </a:schemeClr>
            </a:solidFill>
          </a:ln>
        </p:spPr>
      </p:pic>
      <p:pic>
        <p:nvPicPr>
          <p:cNvPr id="9" name="Picture 8" descr="Images of the consumer resources available on the Department of health and Aged Care MyMedicare website">
            <a:extLst>
              <a:ext uri="{FF2B5EF4-FFF2-40B4-BE49-F238E27FC236}">
                <a16:creationId xmlns:a16="http://schemas.microsoft.com/office/drawing/2014/main" id="{6EE3B3BD-EFBE-91B4-D1AA-63ADF598B128}"/>
              </a:ext>
            </a:extLst>
          </p:cNvPr>
          <p:cNvPicPr>
            <a:picLocks noChangeAspect="1"/>
          </p:cNvPicPr>
          <p:nvPr/>
        </p:nvPicPr>
        <p:blipFill rotWithShape="1">
          <a:blip r:embed="rId5"/>
          <a:srcRect l="1216" r="304" b="3288"/>
          <a:stretch/>
        </p:blipFill>
        <p:spPr>
          <a:xfrm>
            <a:off x="7599007" y="1661938"/>
            <a:ext cx="3202311" cy="4079371"/>
          </a:xfrm>
          <a:prstGeom prst="rect">
            <a:avLst/>
          </a:prstGeom>
          <a:ln>
            <a:solidFill>
              <a:schemeClr val="accent1">
                <a:lumMod val="75000"/>
              </a:schemeClr>
            </a:solidFill>
          </a:ln>
        </p:spPr>
      </p:pic>
      <p:sp>
        <p:nvSpPr>
          <p:cNvPr id="10" name="Rectangle 9">
            <a:extLst>
              <a:ext uri="{FF2B5EF4-FFF2-40B4-BE49-F238E27FC236}">
                <a16:creationId xmlns:a16="http://schemas.microsoft.com/office/drawing/2014/main" id="{90384FA5-1E8A-00EC-4E9B-2E9932100A88}"/>
              </a:ext>
            </a:extLst>
          </p:cNvPr>
          <p:cNvSpPr/>
          <p:nvPr/>
        </p:nvSpPr>
        <p:spPr>
          <a:xfrm>
            <a:off x="550751" y="940002"/>
            <a:ext cx="10378242" cy="51961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rgbClr val="003D69"/>
              </a:solidFill>
              <a:latin typeface="Calibri"/>
              <a:cs typeface="Calibri"/>
            </a:endParaRPr>
          </a:p>
          <a:p>
            <a:pPr algn="ctr"/>
            <a:r>
              <a:rPr lang="en-US" dirty="0">
                <a:solidFill>
                  <a:srgbClr val="003D69"/>
                </a:solidFill>
                <a:latin typeface="Calibri"/>
                <a:cs typeface="Calibri"/>
                <a:hlinkClick r:id="rId6"/>
              </a:rPr>
              <a:t> Visit the MyMedicare resources page on the Australian Government Department of Health and Aged Care MyMedicare website </a:t>
            </a:r>
            <a:r>
              <a:rPr lang="en-US" dirty="0">
                <a:solidFill>
                  <a:schemeClr val="accent1"/>
                </a:solidFill>
                <a:latin typeface="Calibri"/>
                <a:cs typeface="Calibri"/>
              </a:rPr>
              <a:t> </a:t>
            </a:r>
            <a:endParaRPr lang="en-US" dirty="0">
              <a:solidFill>
                <a:schemeClr val="accent1"/>
              </a:solidFill>
            </a:endParaRPr>
          </a:p>
          <a:p>
            <a:pPr algn="ctr"/>
            <a:endParaRPr lang="en-US" dirty="0">
              <a:solidFill>
                <a:schemeClr val="tx1"/>
              </a:solidFill>
            </a:endParaRPr>
          </a:p>
        </p:txBody>
      </p:sp>
    </p:spTree>
    <p:extLst>
      <p:ext uri="{BB962C8B-B14F-4D97-AF65-F5344CB8AC3E}">
        <p14:creationId xmlns:p14="http://schemas.microsoft.com/office/powerpoint/2010/main" val="375760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70E74E-F9DD-4045-AA2F-72B3B53E30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pic>
        <p:nvPicPr>
          <p:cNvPr id="8" name="Picture 7">
            <a:extLst>
              <a:ext uri="{FF2B5EF4-FFF2-40B4-BE49-F238E27FC236}">
                <a16:creationId xmlns:a16="http://schemas.microsoft.com/office/drawing/2014/main" id="{7826D99A-7208-4322-AA5A-CD38313AB9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4569"/>
            <a:ext cx="12192000" cy="803022"/>
          </a:xfrm>
          <a:prstGeom prst="rect">
            <a:avLst/>
          </a:prstGeom>
        </p:spPr>
      </p:pic>
      <p:sp>
        <p:nvSpPr>
          <p:cNvPr id="4" name="Rectangle 3">
            <a:extLst>
              <a:ext uri="{FF2B5EF4-FFF2-40B4-BE49-F238E27FC236}">
                <a16:creationId xmlns:a16="http://schemas.microsoft.com/office/drawing/2014/main" id="{9E80D586-0614-BDD6-0B35-6AEF1DEEAE2B}"/>
              </a:ext>
            </a:extLst>
          </p:cNvPr>
          <p:cNvSpPr/>
          <p:nvPr/>
        </p:nvSpPr>
        <p:spPr>
          <a:xfrm>
            <a:off x="886460" y="1828800"/>
            <a:ext cx="9601200" cy="558800"/>
          </a:xfrm>
          <a:prstGeom prst="rect">
            <a:avLst/>
          </a:prstGeom>
          <a:solidFill>
            <a:schemeClr val="accent5">
              <a:lumMod val="40000"/>
              <a:lumOff val="60000"/>
            </a:schemeClr>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r>
              <a:rPr lang="en-US" sz="2400" dirty="0">
                <a:solidFill>
                  <a:srgbClr val="003D69"/>
                </a:solidFill>
                <a:cs typeface="Calibri"/>
                <a:hlinkClick r:id="rId5">
                  <a:extLst>
                    <a:ext uri="{A12FA001-AC4F-418D-AE19-62706E023703}">
                      <ahyp:hlinkClr xmlns:ahyp="http://schemas.microsoft.com/office/drawing/2018/hyperlinkcolor" val="tx"/>
                    </a:ext>
                  </a:extLst>
                </a:hlinkClick>
              </a:rPr>
              <a:t>MyMedicare | Australian Government Department of Health and Aged Care</a:t>
            </a:r>
            <a:endParaRPr lang="en-US" sz="2400">
              <a:solidFill>
                <a:srgbClr val="003D69"/>
              </a:solidFill>
              <a:cs typeface="Calibri"/>
            </a:endParaRPr>
          </a:p>
        </p:txBody>
      </p:sp>
      <p:sp>
        <p:nvSpPr>
          <p:cNvPr id="6" name="Rectangle 5">
            <a:extLst>
              <a:ext uri="{FF2B5EF4-FFF2-40B4-BE49-F238E27FC236}">
                <a16:creationId xmlns:a16="http://schemas.microsoft.com/office/drawing/2014/main" id="{66440F74-D9C8-DE63-34E1-8F29043A4808}"/>
              </a:ext>
            </a:extLst>
          </p:cNvPr>
          <p:cNvSpPr/>
          <p:nvPr/>
        </p:nvSpPr>
        <p:spPr>
          <a:xfrm>
            <a:off x="886460" y="2875279"/>
            <a:ext cx="9601200" cy="558800"/>
          </a:xfrm>
          <a:prstGeom prst="rect">
            <a:avLst/>
          </a:prstGeom>
          <a:solidFill>
            <a:schemeClr val="accent5">
              <a:lumMod val="40000"/>
              <a:lumOff val="60000"/>
            </a:schemeClr>
          </a:solid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US" sz="2400" dirty="0">
                <a:solidFill>
                  <a:srgbClr val="003D69"/>
                </a:solidFill>
                <a:cs typeface="Calibri"/>
                <a:hlinkClick r:id="rId6">
                  <a:extLst>
                    <a:ext uri="{A12FA001-AC4F-418D-AE19-62706E023703}">
                      <ahyp:hlinkClr xmlns:ahyp="http://schemas.microsoft.com/office/drawing/2018/hyperlinkcolor" val="tx"/>
                    </a:ext>
                  </a:extLst>
                </a:hlinkClick>
              </a:rPr>
              <a:t>Register for MyMedicare - Medicare online account - Services Australia</a:t>
            </a:r>
            <a:endParaRPr lang="en-US" sz="2400">
              <a:solidFill>
                <a:srgbClr val="003D69"/>
              </a:solidFill>
              <a:cs typeface="Calibri"/>
            </a:endParaRPr>
          </a:p>
        </p:txBody>
      </p:sp>
      <p:sp>
        <p:nvSpPr>
          <p:cNvPr id="2" name="Title 1">
            <a:extLst>
              <a:ext uri="{FF2B5EF4-FFF2-40B4-BE49-F238E27FC236}">
                <a16:creationId xmlns:a16="http://schemas.microsoft.com/office/drawing/2014/main" id="{5B365758-5755-4642-64C0-826384D5E782}"/>
              </a:ext>
            </a:extLst>
          </p:cNvPr>
          <p:cNvSpPr>
            <a:spLocks noGrp="1"/>
          </p:cNvSpPr>
          <p:nvPr>
            <p:ph type="ctrTitle"/>
          </p:nvPr>
        </p:nvSpPr>
        <p:spPr>
          <a:xfrm>
            <a:off x="651352" y="-836546"/>
            <a:ext cx="6021589" cy="1983917"/>
          </a:xfrm>
        </p:spPr>
        <p:txBody>
          <a:bodyPr>
            <a:normAutofit/>
          </a:bodyPr>
          <a:lstStyle/>
          <a:p>
            <a:r>
              <a:rPr lang="en-AU" sz="4800" b="1" dirty="0">
                <a:solidFill>
                  <a:srgbClr val="119196"/>
                </a:solidFill>
                <a:latin typeface="Calibri"/>
                <a:cs typeface="Arial"/>
              </a:rPr>
              <a:t>Additional Information</a:t>
            </a:r>
          </a:p>
        </p:txBody>
      </p:sp>
    </p:spTree>
    <p:extLst>
      <p:ext uri="{BB962C8B-B14F-4D97-AF65-F5344CB8AC3E}">
        <p14:creationId xmlns:p14="http://schemas.microsoft.com/office/powerpoint/2010/main" val="429329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C279-8A4D-2F63-1AA4-81E42E1E0AE0}"/>
              </a:ext>
            </a:extLst>
          </p:cNvPr>
          <p:cNvSpPr>
            <a:spLocks noGrp="1"/>
          </p:cNvSpPr>
          <p:nvPr>
            <p:ph type="title"/>
          </p:nvPr>
        </p:nvSpPr>
        <p:spPr>
          <a:xfrm>
            <a:off x="4349431" y="2603998"/>
            <a:ext cx="3246300" cy="1349960"/>
          </a:xfrm>
          <a:ln w="57150">
            <a:noFill/>
          </a:ln>
        </p:spPr>
        <p:txBody>
          <a:bodyPr vert="horz" lIns="0" tIns="0" rIns="0" bIns="0" rtlCol="0" anchor="t">
            <a:noAutofit/>
          </a:bodyPr>
          <a:lstStyle/>
          <a:p>
            <a:pPr algn="ctr">
              <a:lnSpc>
                <a:spcPct val="90000"/>
              </a:lnSpc>
            </a:pPr>
            <a:r>
              <a:rPr lang="en-AU" sz="9600" b="1" dirty="0">
                <a:latin typeface="Calibri"/>
                <a:cs typeface="Arial"/>
              </a:rPr>
              <a:t>Q &amp; A</a:t>
            </a:r>
            <a:endParaRPr lang="en-US" dirty="0"/>
          </a:p>
        </p:txBody>
      </p:sp>
      <p:pic>
        <p:nvPicPr>
          <p:cNvPr id="4" name="Graphic 3" descr="Questions outline">
            <a:extLst>
              <a:ext uri="{FF2B5EF4-FFF2-40B4-BE49-F238E27FC236}">
                <a16:creationId xmlns:a16="http://schemas.microsoft.com/office/drawing/2014/main" id="{A40BAF1C-BCCD-0429-7749-3D93A601A5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184647" y="1988980"/>
            <a:ext cx="2153920" cy="2133600"/>
          </a:xfrm>
          <a:prstGeom prst="rect">
            <a:avLst/>
          </a:prstGeom>
        </p:spPr>
      </p:pic>
      <p:pic>
        <p:nvPicPr>
          <p:cNvPr id="10" name="Graphic 9" descr="Questions outline">
            <a:extLst>
              <a:ext uri="{FF2B5EF4-FFF2-40B4-BE49-F238E27FC236}">
                <a16:creationId xmlns:a16="http://schemas.microsoft.com/office/drawing/2014/main" id="{2DF518A1-98A1-FD90-F331-58CE61179DEB}"/>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77415" y="1986554"/>
            <a:ext cx="2153920" cy="2133600"/>
          </a:xfrm>
          <a:prstGeom prst="rect">
            <a:avLst/>
          </a:prstGeom>
        </p:spPr>
      </p:pic>
    </p:spTree>
    <p:extLst>
      <p:ext uri="{BB962C8B-B14F-4D97-AF65-F5344CB8AC3E}">
        <p14:creationId xmlns:p14="http://schemas.microsoft.com/office/powerpoint/2010/main" val="195742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1556B2-0CF6-4000-BB65-6CE5A6A982F8}"/>
              </a:ext>
            </a:extLst>
          </p:cNvPr>
          <p:cNvSpPr txBox="1"/>
          <p:nvPr/>
        </p:nvSpPr>
        <p:spPr>
          <a:xfrm>
            <a:off x="1529735" y="4623116"/>
            <a:ext cx="3473387" cy="1169551"/>
          </a:xfrm>
          <a:prstGeom prst="rect">
            <a:avLst/>
          </a:prstGeom>
          <a:noFill/>
        </p:spPr>
        <p:txBody>
          <a:bodyPr wrap="none" rtlCol="0">
            <a:spAutoFit/>
          </a:bodyPr>
          <a:lstStyle/>
          <a:p>
            <a:r>
              <a:rPr lang="en-AU" sz="1400">
                <a:solidFill>
                  <a:srgbClr val="003D69"/>
                </a:solidFill>
              </a:rPr>
              <a:t>Building 20, Garden City Office Park</a:t>
            </a:r>
          </a:p>
          <a:p>
            <a:r>
              <a:rPr lang="en-AU" sz="1400">
                <a:solidFill>
                  <a:srgbClr val="003D69"/>
                </a:solidFill>
              </a:rPr>
              <a:t>2404 Logan Road, Eight Mile Plains QLD 4113</a:t>
            </a:r>
          </a:p>
          <a:p>
            <a:r>
              <a:rPr lang="en-AU" sz="1400">
                <a:solidFill>
                  <a:srgbClr val="003D69"/>
                </a:solidFill>
              </a:rPr>
              <a:t>PO BOX 6435, Upper Mt Gravatt QLD 4122</a:t>
            </a:r>
          </a:p>
          <a:p>
            <a:endParaRPr lang="en-AU" sz="1400">
              <a:solidFill>
                <a:srgbClr val="003D69"/>
              </a:solidFill>
            </a:endParaRPr>
          </a:p>
          <a:p>
            <a:r>
              <a:rPr lang="en-AU" sz="1400">
                <a:solidFill>
                  <a:srgbClr val="003D69"/>
                </a:solidFill>
              </a:rPr>
              <a:t>T: 3864 7555 | F: 3864 7599 | bsphn.org.au</a:t>
            </a:r>
          </a:p>
        </p:txBody>
      </p:sp>
      <p:pic>
        <p:nvPicPr>
          <p:cNvPr id="12" name="Picture 11">
            <a:extLst>
              <a:ext uri="{FF2B5EF4-FFF2-40B4-BE49-F238E27FC236}">
                <a16:creationId xmlns:a16="http://schemas.microsoft.com/office/drawing/2014/main" id="{B8FF457B-752A-4C8C-A877-AAC1A468D8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087" y="2543665"/>
            <a:ext cx="2892140" cy="2043732"/>
          </a:xfrm>
          <a:prstGeom prst="rect">
            <a:avLst/>
          </a:prstGeom>
        </p:spPr>
      </p:pic>
      <p:pic>
        <p:nvPicPr>
          <p:cNvPr id="10" name="Picture 9">
            <a:extLst>
              <a:ext uri="{FF2B5EF4-FFF2-40B4-BE49-F238E27FC236}">
                <a16:creationId xmlns:a16="http://schemas.microsoft.com/office/drawing/2014/main" id="{843060F9-941A-4B01-894E-FA7D57C559F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8195" t="30991" r="8376" b="47388"/>
          <a:stretch/>
        </p:blipFill>
        <p:spPr>
          <a:xfrm rot="10800000">
            <a:off x="4931616" y="0"/>
            <a:ext cx="7260384" cy="2938121"/>
          </a:xfrm>
          <a:prstGeom prst="rect">
            <a:avLst/>
          </a:prstGeom>
        </p:spPr>
      </p:pic>
      <p:sp>
        <p:nvSpPr>
          <p:cNvPr id="14" name="TextBox 13">
            <a:extLst>
              <a:ext uri="{FF2B5EF4-FFF2-40B4-BE49-F238E27FC236}">
                <a16:creationId xmlns:a16="http://schemas.microsoft.com/office/drawing/2014/main" id="{1FDB5389-CCBB-4D1D-AB7E-E329E2E0252E}"/>
              </a:ext>
            </a:extLst>
          </p:cNvPr>
          <p:cNvSpPr txBox="1"/>
          <p:nvPr/>
        </p:nvSpPr>
        <p:spPr>
          <a:xfrm>
            <a:off x="9522092" y="6289033"/>
            <a:ext cx="2286540" cy="276999"/>
          </a:xfrm>
          <a:prstGeom prst="rect">
            <a:avLst/>
          </a:prstGeom>
          <a:noFill/>
        </p:spPr>
        <p:txBody>
          <a:bodyPr wrap="square" rtlCol="0">
            <a:spAutoFit/>
          </a:bodyPr>
          <a:lstStyle/>
          <a:p>
            <a:r>
              <a:rPr lang="en-AU" sz="1200" b="1" i="1">
                <a:solidFill>
                  <a:srgbClr val="119196"/>
                </a:solidFill>
              </a:rPr>
              <a:t>BETTER SYSTEM, BETTER HEALTH</a:t>
            </a:r>
          </a:p>
        </p:txBody>
      </p:sp>
      <p:pic>
        <p:nvPicPr>
          <p:cNvPr id="6" name="Graphic 5">
            <a:extLst>
              <a:ext uri="{FF2B5EF4-FFF2-40B4-BE49-F238E27FC236}">
                <a16:creationId xmlns:a16="http://schemas.microsoft.com/office/drawing/2014/main" id="{16B751FE-182C-4E56-9E06-2FCB2909EC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11623033" y="6289033"/>
            <a:ext cx="568967" cy="568967"/>
          </a:xfrm>
          <a:prstGeom prst="rect">
            <a:avLst/>
          </a:prstGeom>
        </p:spPr>
      </p:pic>
    </p:spTree>
    <p:extLst>
      <p:ext uri="{BB962C8B-B14F-4D97-AF65-F5344CB8AC3E}">
        <p14:creationId xmlns:p14="http://schemas.microsoft.com/office/powerpoint/2010/main" val="5883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46D8-D371-61D8-481D-4F914CEB2F5C}"/>
              </a:ext>
            </a:extLst>
          </p:cNvPr>
          <p:cNvSpPr>
            <a:spLocks noGrp="1"/>
          </p:cNvSpPr>
          <p:nvPr>
            <p:ph type="title"/>
          </p:nvPr>
        </p:nvSpPr>
        <p:spPr/>
        <p:txBody>
          <a:bodyPr/>
          <a:lstStyle/>
          <a:p>
            <a:r>
              <a:rPr lang="en-AU" dirty="0"/>
              <a:t>Introduction to </a:t>
            </a:r>
            <a:r>
              <a:rPr lang="en-AU" dirty="0" err="1"/>
              <a:t>MyMedicare</a:t>
            </a:r>
            <a:endParaRPr lang="en-AU" dirty="0"/>
          </a:p>
        </p:txBody>
      </p:sp>
    </p:spTree>
    <p:extLst>
      <p:ext uri="{BB962C8B-B14F-4D97-AF65-F5344CB8AC3E}">
        <p14:creationId xmlns:p14="http://schemas.microsoft.com/office/powerpoint/2010/main" val="406206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F82E-2028-7153-7AB8-07F0C33104ED}"/>
              </a:ext>
            </a:extLst>
          </p:cNvPr>
          <p:cNvSpPr>
            <a:spLocks noGrp="1"/>
          </p:cNvSpPr>
          <p:nvPr>
            <p:ph type="title"/>
          </p:nvPr>
        </p:nvSpPr>
        <p:spPr/>
        <p:txBody>
          <a:bodyPr/>
          <a:lstStyle/>
          <a:p>
            <a:r>
              <a:rPr lang="en-AU" dirty="0" err="1"/>
              <a:t>MyMedicare</a:t>
            </a:r>
            <a:r>
              <a:rPr lang="en-AU" dirty="0"/>
              <a:t> overview</a:t>
            </a:r>
          </a:p>
        </p:txBody>
      </p:sp>
      <p:sp>
        <p:nvSpPr>
          <p:cNvPr id="3" name="Text Placeholder 2">
            <a:extLst>
              <a:ext uri="{FF2B5EF4-FFF2-40B4-BE49-F238E27FC236}">
                <a16:creationId xmlns:a16="http://schemas.microsoft.com/office/drawing/2014/main" id="{E27F0398-362A-2DBC-B596-08820F4DAAE1}"/>
              </a:ext>
            </a:extLst>
          </p:cNvPr>
          <p:cNvSpPr>
            <a:spLocks noGrp="1"/>
          </p:cNvSpPr>
          <p:nvPr>
            <p:ph type="body" sz="quarter" idx="10"/>
          </p:nvPr>
        </p:nvSpPr>
        <p:spPr/>
        <p:txBody>
          <a:bodyPr/>
          <a:lstStyle/>
          <a:p>
            <a:r>
              <a:rPr lang="en-AU" dirty="0"/>
              <a:t>What is </a:t>
            </a:r>
            <a:r>
              <a:rPr lang="en-AU" dirty="0" err="1"/>
              <a:t>MyMedicare</a:t>
            </a:r>
            <a:r>
              <a:rPr lang="en-AU" dirty="0"/>
              <a:t> and how can it help me?</a:t>
            </a:r>
          </a:p>
        </p:txBody>
      </p:sp>
      <p:sp>
        <p:nvSpPr>
          <p:cNvPr id="4" name="Content Placeholder 3">
            <a:extLst>
              <a:ext uri="{FF2B5EF4-FFF2-40B4-BE49-F238E27FC236}">
                <a16:creationId xmlns:a16="http://schemas.microsoft.com/office/drawing/2014/main" id="{79B09AD2-C657-9F18-43C6-BC577393D94B}"/>
              </a:ext>
            </a:extLst>
          </p:cNvPr>
          <p:cNvSpPr>
            <a:spLocks noGrp="1"/>
          </p:cNvSpPr>
          <p:nvPr>
            <p:ph idx="1"/>
          </p:nvPr>
        </p:nvSpPr>
        <p:spPr/>
        <p:txBody>
          <a:bodyPr/>
          <a:lstStyle/>
          <a:p>
            <a:pPr marL="342900" indent="-342900">
              <a:lnSpc>
                <a:spcPct val="100000"/>
              </a:lnSpc>
              <a:spcAft>
                <a:spcPts val="1200"/>
              </a:spcAft>
              <a:buClr>
                <a:schemeClr val="accent2"/>
              </a:buClr>
              <a:buFont typeface="Arial" panose="020B0604020202020204" pitchFamily="34" charset="0"/>
              <a:buChar char="•"/>
            </a:pPr>
            <a:r>
              <a:rPr lang="en-US" sz="2400" dirty="0" err="1">
                <a:solidFill>
                  <a:srgbClr val="003D69"/>
                </a:solidFill>
                <a:latin typeface="Calibri"/>
                <a:ea typeface="Calibri"/>
                <a:cs typeface="Arial"/>
              </a:rPr>
              <a:t>MyMedicare</a:t>
            </a:r>
            <a:r>
              <a:rPr lang="en-US" sz="2400" dirty="0">
                <a:solidFill>
                  <a:srgbClr val="003D69"/>
                </a:solidFill>
                <a:latin typeface="Calibri"/>
                <a:ea typeface="Calibri"/>
                <a:cs typeface="Arial"/>
              </a:rPr>
              <a:t> is a voluntary patient registration scheme.</a:t>
            </a:r>
          </a:p>
          <a:p>
            <a:pPr marL="342900" indent="-342900">
              <a:lnSpc>
                <a:spcPct val="100000"/>
              </a:lnSpc>
              <a:spcAft>
                <a:spcPts val="1200"/>
              </a:spcAft>
              <a:buClr>
                <a:schemeClr val="accent2"/>
              </a:buClr>
              <a:buFont typeface="Arial" panose="020B0604020202020204" pitchFamily="34" charset="0"/>
              <a:buChar char="•"/>
            </a:pPr>
            <a:r>
              <a:rPr lang="en-US" dirty="0">
                <a:solidFill>
                  <a:srgbClr val="003D69"/>
                </a:solidFill>
                <a:latin typeface="Calibri" panose="020F0502020204030204" pitchFamily="34" charset="0"/>
                <a:cs typeface="Calibri" panose="020F0502020204030204" pitchFamily="34" charset="0"/>
              </a:rPr>
              <a:t>It a</a:t>
            </a:r>
            <a:r>
              <a:rPr lang="en-US" sz="2400" dirty="0">
                <a:solidFill>
                  <a:srgbClr val="003D69"/>
                </a:solidFill>
                <a:latin typeface="Calibri" panose="020F0502020204030204" pitchFamily="34" charset="0"/>
                <a:cs typeface="Calibri" panose="020F0502020204030204" pitchFamily="34" charset="0"/>
              </a:rPr>
              <a:t>ims to </a:t>
            </a:r>
            <a:r>
              <a:rPr lang="en-US" sz="2400" dirty="0" err="1">
                <a:solidFill>
                  <a:srgbClr val="003D69"/>
                </a:solidFill>
                <a:latin typeface="Calibri" panose="020F0502020204030204" pitchFamily="34" charset="0"/>
                <a:cs typeface="Calibri" panose="020F0502020204030204" pitchFamily="34" charset="0"/>
              </a:rPr>
              <a:t>formalise</a:t>
            </a:r>
            <a:r>
              <a:rPr lang="en-US" sz="2400" dirty="0">
                <a:solidFill>
                  <a:srgbClr val="003D69"/>
                </a:solidFill>
                <a:latin typeface="Calibri" panose="020F0502020204030204" pitchFamily="34" charset="0"/>
                <a:cs typeface="Calibri" panose="020F0502020204030204" pitchFamily="34" charset="0"/>
              </a:rPr>
              <a:t> the relationship between you and your preferred primary care provider, to strengthen continuity of care.</a:t>
            </a:r>
          </a:p>
          <a:p>
            <a:pPr marL="342900" indent="-342900">
              <a:lnSpc>
                <a:spcPct val="100000"/>
              </a:lnSpc>
              <a:spcAft>
                <a:spcPts val="1200"/>
              </a:spcAft>
              <a:buClr>
                <a:schemeClr val="accent2"/>
              </a:buClr>
              <a:buFont typeface="Arial" panose="020B0604020202020204" pitchFamily="34" charset="0"/>
              <a:buChar char="•"/>
            </a:pPr>
            <a:r>
              <a:rPr lang="en-US" sz="2400" dirty="0" err="1">
                <a:solidFill>
                  <a:srgbClr val="003D69"/>
                </a:solidFill>
                <a:latin typeface="Calibri" panose="020F0502020204030204" pitchFamily="34" charset="0"/>
                <a:cs typeface="Calibri" panose="020F0502020204030204" pitchFamily="34" charset="0"/>
              </a:rPr>
              <a:t>MyMedicare</a:t>
            </a:r>
            <a:r>
              <a:rPr lang="en-US" sz="2400" dirty="0">
                <a:solidFill>
                  <a:srgbClr val="003D69"/>
                </a:solidFill>
                <a:latin typeface="Calibri" panose="020F0502020204030204" pitchFamily="34" charset="0"/>
                <a:cs typeface="Calibri" panose="020F0502020204030204" pitchFamily="34" charset="0"/>
              </a:rPr>
              <a:t> was announced as a platform to drive improvement in the continuity and quality of primary health care for all Australians.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37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92E300-E6E3-E71F-B135-009F855509A0}"/>
              </a:ext>
            </a:extLst>
          </p:cNvPr>
          <p:cNvSpPr>
            <a:spLocks noGrp="1"/>
          </p:cNvSpPr>
          <p:nvPr>
            <p:ph type="title"/>
          </p:nvPr>
        </p:nvSpPr>
        <p:spPr>
          <a:xfrm>
            <a:off x="1044000" y="648000"/>
            <a:ext cx="9223261" cy="628600"/>
          </a:xfrm>
        </p:spPr>
        <p:txBody>
          <a:bodyPr anchor="t">
            <a:normAutofit/>
          </a:bodyPr>
          <a:lstStyle/>
          <a:p>
            <a:pPr>
              <a:lnSpc>
                <a:spcPct val="90000"/>
              </a:lnSpc>
            </a:pPr>
            <a:r>
              <a:rPr lang="en-US" sz="4400"/>
              <a:t>Video: Introducing </a:t>
            </a:r>
            <a:r>
              <a:rPr lang="en-US" sz="4400" err="1"/>
              <a:t>MyMedicare</a:t>
            </a:r>
            <a:endParaRPr lang="en-US" sz="4400"/>
          </a:p>
        </p:txBody>
      </p:sp>
      <p:sp>
        <p:nvSpPr>
          <p:cNvPr id="11" name="Text Placeholder 2">
            <a:extLst>
              <a:ext uri="{FF2B5EF4-FFF2-40B4-BE49-F238E27FC236}">
                <a16:creationId xmlns:a16="http://schemas.microsoft.com/office/drawing/2014/main" id="{968D7969-D745-3FA1-FA41-D23B20FDC021}"/>
              </a:ext>
            </a:extLst>
          </p:cNvPr>
          <p:cNvSpPr>
            <a:spLocks noGrp="1"/>
          </p:cNvSpPr>
          <p:nvPr>
            <p:ph type="body" sz="quarter" idx="10"/>
          </p:nvPr>
        </p:nvSpPr>
        <p:spPr>
          <a:xfrm>
            <a:off x="1044000" y="1403775"/>
            <a:ext cx="9223261" cy="628600"/>
          </a:xfrm>
        </p:spPr>
        <p:txBody>
          <a:bodyPr>
            <a:normAutofit/>
          </a:bodyPr>
          <a:lstStyle/>
          <a:p>
            <a:pPr>
              <a:lnSpc>
                <a:spcPct val="90000"/>
              </a:lnSpc>
              <a:spcAft>
                <a:spcPts val="600"/>
              </a:spcAft>
            </a:pPr>
            <a:r>
              <a:rPr lang="en-US" sz="2000" dirty="0"/>
              <a:t>Watch the introduction video from the Department of Health and Aged Care at https://</a:t>
            </a:r>
            <a:r>
              <a:rPr lang="en-US" sz="2000" dirty="0" err="1"/>
              <a:t>youtu.be</a:t>
            </a:r>
            <a:r>
              <a:rPr lang="en-US" sz="2000" dirty="0"/>
              <a:t>/PvCNs8iFAbg?si=bcorvkdaS9jsA8cG</a:t>
            </a:r>
            <a:endParaRPr lang="en-US" sz="2000"/>
          </a:p>
        </p:txBody>
      </p:sp>
      <p:pic>
        <p:nvPicPr>
          <p:cNvPr id="4" name="Picture Placeholder 3" descr="The 'Introducing MyMedicare' consumer video.">
            <a:hlinkClick r:id="rId2"/>
            <a:extLst>
              <a:ext uri="{FF2B5EF4-FFF2-40B4-BE49-F238E27FC236}">
                <a16:creationId xmlns:a16="http://schemas.microsoft.com/office/drawing/2014/main" id="{A204327E-766C-577C-CCBE-168A45041E37}"/>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t="4136" r="1" b="35425"/>
          <a:stretch/>
        </p:blipFill>
        <p:spPr>
          <a:xfrm>
            <a:off x="1043999" y="2374232"/>
            <a:ext cx="10747855" cy="3572824"/>
          </a:xfrm>
          <a:prstGeom prst="rect">
            <a:avLst/>
          </a:prstGeom>
          <a:noFill/>
        </p:spPr>
      </p:pic>
    </p:spTree>
    <p:extLst>
      <p:ext uri="{BB962C8B-B14F-4D97-AF65-F5344CB8AC3E}">
        <p14:creationId xmlns:p14="http://schemas.microsoft.com/office/powerpoint/2010/main" val="204884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EA402F70-64CF-B474-A738-BB04F1AC3390}"/>
              </a:ext>
              <a:ext uri="{C183D7F6-B498-43B3-948B-1728B52AA6E4}">
                <adec:decorative xmlns:adec="http://schemas.microsoft.com/office/drawing/2017/decorative" val="1"/>
              </a:ext>
            </a:extLst>
          </p:cNvPr>
          <p:cNvSpPr/>
          <p:nvPr/>
        </p:nvSpPr>
        <p:spPr>
          <a:xfrm>
            <a:off x="3515360" y="2715260"/>
            <a:ext cx="3423920" cy="1432560"/>
          </a:xfrm>
          <a:prstGeom prst="rightArrow">
            <a:avLst/>
          </a:prstGeom>
          <a:solidFill>
            <a:schemeClr val="accent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98625" y="206051"/>
            <a:ext cx="9955084" cy="745685"/>
          </a:xfrm>
        </p:spPr>
        <p:txBody>
          <a:bodyPr>
            <a:normAutofit fontScale="90000"/>
          </a:bodyPr>
          <a:lstStyle/>
          <a:p>
            <a:r>
              <a:rPr lang="en-US" sz="4900" b="1" dirty="0" err="1">
                <a:solidFill>
                  <a:schemeClr val="accent1">
                    <a:lumMod val="75000"/>
                  </a:schemeClr>
                </a:solidFill>
                <a:latin typeface="Calibri"/>
                <a:cs typeface="Arial"/>
              </a:rPr>
              <a:t>MyMedicare</a:t>
            </a:r>
            <a:r>
              <a:rPr lang="en-US" sz="4800" b="1" dirty="0">
                <a:solidFill>
                  <a:schemeClr val="accent1">
                    <a:lumMod val="75000"/>
                  </a:schemeClr>
                </a:solidFill>
                <a:latin typeface="Calibri"/>
                <a:cs typeface="Arial"/>
              </a:rPr>
              <a:t>: improved continuity of care</a:t>
            </a:r>
          </a:p>
        </p:txBody>
      </p:sp>
      <p:sp>
        <p:nvSpPr>
          <p:cNvPr id="12" name="Text Placeholder 11">
            <a:extLst>
              <a:ext uri="{FF2B5EF4-FFF2-40B4-BE49-F238E27FC236}">
                <a16:creationId xmlns:a16="http://schemas.microsoft.com/office/drawing/2014/main" id="{CFAF5465-46D3-62F9-0092-57F291C33FA5}"/>
              </a:ext>
            </a:extLst>
          </p:cNvPr>
          <p:cNvSpPr>
            <a:spLocks noGrp="1"/>
          </p:cNvSpPr>
          <p:nvPr>
            <p:ph type="body" idx="1"/>
          </p:nvPr>
        </p:nvSpPr>
        <p:spPr>
          <a:xfrm>
            <a:off x="94772" y="1339362"/>
            <a:ext cx="3229207" cy="375053"/>
          </a:xfrm>
        </p:spPr>
        <p:txBody>
          <a:bodyPr vert="horz" lIns="91440" tIns="45720" rIns="91440" bIns="45720" rtlCol="0" anchor="b">
            <a:noAutofit/>
          </a:bodyPr>
          <a:lstStyle/>
          <a:p>
            <a:r>
              <a:rPr lang="en-US" dirty="0">
                <a:solidFill>
                  <a:srgbClr val="003D69"/>
                </a:solidFill>
                <a:cs typeface="Arial"/>
              </a:rPr>
              <a:t>We all want care that is</a:t>
            </a:r>
            <a:r>
              <a:rPr lang="en-US" sz="2000" dirty="0">
                <a:solidFill>
                  <a:srgbClr val="003D69"/>
                </a:solidFill>
                <a:cs typeface="Arial"/>
              </a:rPr>
              <a:t>:</a:t>
            </a:r>
          </a:p>
        </p:txBody>
      </p:sp>
      <p:sp>
        <p:nvSpPr>
          <p:cNvPr id="14" name="Text Placeholder 13">
            <a:extLst>
              <a:ext uri="{FF2B5EF4-FFF2-40B4-BE49-F238E27FC236}">
                <a16:creationId xmlns:a16="http://schemas.microsoft.com/office/drawing/2014/main" id="{A5E8F215-C0EE-3CE5-665C-859B1668628F}"/>
              </a:ext>
            </a:extLst>
          </p:cNvPr>
          <p:cNvSpPr>
            <a:spLocks noGrp="1"/>
          </p:cNvSpPr>
          <p:nvPr>
            <p:ph type="body" sz="quarter" idx="3"/>
          </p:nvPr>
        </p:nvSpPr>
        <p:spPr>
          <a:xfrm>
            <a:off x="3513881" y="3184843"/>
            <a:ext cx="2988628" cy="478472"/>
          </a:xfrm>
          <a:ln>
            <a:solidFill>
              <a:schemeClr val="bg1"/>
            </a:solidFill>
          </a:ln>
        </p:spPr>
        <p:txBody>
          <a:bodyPr vert="horz" lIns="91440" tIns="45720" rIns="91440" bIns="45720" rtlCol="0" anchor="b">
            <a:noAutofit/>
          </a:bodyPr>
          <a:lstStyle/>
          <a:p>
            <a:r>
              <a:rPr lang="en-AU" sz="2500" dirty="0" err="1">
                <a:solidFill>
                  <a:schemeClr val="bg1"/>
                </a:solidFill>
              </a:rPr>
              <a:t>MyMedicare</a:t>
            </a:r>
            <a:r>
              <a:rPr lang="en-AU" sz="2500" dirty="0">
                <a:solidFill>
                  <a:schemeClr val="bg1"/>
                </a:solidFill>
              </a:rPr>
              <a:t> aims to:</a:t>
            </a:r>
            <a:endParaRPr lang="en-AU" sz="2500" dirty="0">
              <a:solidFill>
                <a:schemeClr val="bg1"/>
              </a:solidFill>
              <a:ea typeface="Calibri"/>
              <a:cs typeface="Calibri"/>
            </a:endParaRPr>
          </a:p>
        </p:txBody>
      </p:sp>
      <p:sp>
        <p:nvSpPr>
          <p:cNvPr id="3" name="TextBox 2">
            <a:extLst>
              <a:ext uri="{FF2B5EF4-FFF2-40B4-BE49-F238E27FC236}">
                <a16:creationId xmlns:a16="http://schemas.microsoft.com/office/drawing/2014/main" id="{EA1901FE-3F77-873C-B618-15FC4A091F26}"/>
              </a:ext>
            </a:extLst>
          </p:cNvPr>
          <p:cNvSpPr txBox="1"/>
          <p:nvPr/>
        </p:nvSpPr>
        <p:spPr>
          <a:xfrm>
            <a:off x="419100" y="5671820"/>
            <a:ext cx="11356567" cy="769441"/>
          </a:xfrm>
          <a:prstGeom prst="rect">
            <a:avLst/>
          </a:prstGeom>
          <a:solidFill>
            <a:schemeClr val="accent5">
              <a:lumMod val="40000"/>
              <a:lumOff val="60000"/>
            </a:schemeClr>
          </a:solidFill>
          <a:ln w="28575">
            <a:solidFill>
              <a:srgbClr val="003D6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200" dirty="0">
                <a:solidFill>
                  <a:srgbClr val="003D69"/>
                </a:solidFill>
                <a:cs typeface="Calibri"/>
              </a:rPr>
              <a:t>Registering with your GP and confirming that they are your preferred care provider helps them to better understand who their patients are and address the specific needs of their population.</a:t>
            </a:r>
            <a:endParaRPr lang="en-US" sz="2200" dirty="0">
              <a:solidFill>
                <a:srgbClr val="003D69"/>
              </a:solidFill>
              <a:cs typeface="Calibri"/>
            </a:endParaRPr>
          </a:p>
        </p:txBody>
      </p:sp>
      <p:sp>
        <p:nvSpPr>
          <p:cNvPr id="4" name="Rectangle: Rounded Corners 3">
            <a:extLst>
              <a:ext uri="{FF2B5EF4-FFF2-40B4-BE49-F238E27FC236}">
                <a16:creationId xmlns:a16="http://schemas.microsoft.com/office/drawing/2014/main" id="{7C13F368-3BEA-45C3-87A8-6839BC7EF4F8}"/>
              </a:ext>
            </a:extLst>
          </p:cNvPr>
          <p:cNvSpPr/>
          <p:nvPr/>
        </p:nvSpPr>
        <p:spPr>
          <a:xfrm>
            <a:off x="361930" y="1823531"/>
            <a:ext cx="2870124" cy="509364"/>
          </a:xfrm>
          <a:prstGeom prst="roundRect">
            <a:avLst/>
          </a:prstGeom>
          <a:no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accent1"/>
                </a:solidFill>
                <a:cs typeface="Calibri"/>
              </a:rPr>
              <a:t>Accessible</a:t>
            </a:r>
          </a:p>
        </p:txBody>
      </p:sp>
      <p:sp>
        <p:nvSpPr>
          <p:cNvPr id="5" name="Rectangle: Rounded Corners 4">
            <a:extLst>
              <a:ext uri="{FF2B5EF4-FFF2-40B4-BE49-F238E27FC236}">
                <a16:creationId xmlns:a16="http://schemas.microsoft.com/office/drawing/2014/main" id="{2FD2260A-9268-5F4E-5356-2B63FE9BACEA}"/>
              </a:ext>
            </a:extLst>
          </p:cNvPr>
          <p:cNvSpPr/>
          <p:nvPr/>
        </p:nvSpPr>
        <p:spPr>
          <a:xfrm>
            <a:off x="357380" y="2530181"/>
            <a:ext cx="2859964" cy="509364"/>
          </a:xfrm>
          <a:prstGeom prst="roundRect">
            <a:avLst/>
          </a:prstGeom>
          <a:no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accent1"/>
                </a:solidFill>
                <a:cs typeface="Calibri"/>
              </a:rPr>
              <a:t>Comprehensive</a:t>
            </a:r>
          </a:p>
        </p:txBody>
      </p:sp>
      <p:sp>
        <p:nvSpPr>
          <p:cNvPr id="6" name="Rectangle: Rounded Corners 5">
            <a:extLst>
              <a:ext uri="{FF2B5EF4-FFF2-40B4-BE49-F238E27FC236}">
                <a16:creationId xmlns:a16="http://schemas.microsoft.com/office/drawing/2014/main" id="{CD2BC334-B1EC-4277-ADE2-851913178011}"/>
              </a:ext>
            </a:extLst>
          </p:cNvPr>
          <p:cNvSpPr/>
          <p:nvPr/>
        </p:nvSpPr>
        <p:spPr>
          <a:xfrm>
            <a:off x="357380" y="3231220"/>
            <a:ext cx="2859964" cy="489044"/>
          </a:xfrm>
          <a:prstGeom prst="roundRect">
            <a:avLst/>
          </a:prstGeom>
          <a:no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accent1"/>
                </a:solidFill>
                <a:cs typeface="Calibri"/>
              </a:rPr>
              <a:t>Coordinated</a:t>
            </a:r>
          </a:p>
        </p:txBody>
      </p:sp>
      <p:sp>
        <p:nvSpPr>
          <p:cNvPr id="8" name="Rectangle: Rounded Corners 7">
            <a:extLst>
              <a:ext uri="{FF2B5EF4-FFF2-40B4-BE49-F238E27FC236}">
                <a16:creationId xmlns:a16="http://schemas.microsoft.com/office/drawing/2014/main" id="{B7445373-B757-ACAF-949E-53ED0DF3B2EF}"/>
              </a:ext>
            </a:extLst>
          </p:cNvPr>
          <p:cNvSpPr/>
          <p:nvPr/>
        </p:nvSpPr>
        <p:spPr>
          <a:xfrm>
            <a:off x="357380" y="3911939"/>
            <a:ext cx="2859964" cy="489044"/>
          </a:xfrm>
          <a:prstGeom prst="roundRect">
            <a:avLst/>
          </a:prstGeom>
          <a:no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accent1"/>
                </a:solidFill>
                <a:cs typeface="Calibri"/>
              </a:rPr>
              <a:t>Person-centred</a:t>
            </a:r>
          </a:p>
        </p:txBody>
      </p:sp>
      <p:sp>
        <p:nvSpPr>
          <p:cNvPr id="9" name="Rectangle: Rounded Corners 8">
            <a:extLst>
              <a:ext uri="{FF2B5EF4-FFF2-40B4-BE49-F238E27FC236}">
                <a16:creationId xmlns:a16="http://schemas.microsoft.com/office/drawing/2014/main" id="{2DFE24D8-672A-CF0F-A1E6-ACD023D3A513}"/>
              </a:ext>
            </a:extLst>
          </p:cNvPr>
          <p:cNvSpPr/>
          <p:nvPr/>
        </p:nvSpPr>
        <p:spPr>
          <a:xfrm>
            <a:off x="357380" y="4592659"/>
            <a:ext cx="2910764" cy="489044"/>
          </a:xfrm>
          <a:prstGeom prst="roundRect">
            <a:avLst/>
          </a:prstGeom>
          <a:noFill/>
          <a:ln w="28575">
            <a:solidFill>
              <a:srgbClr val="003D6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accent1"/>
                </a:solidFill>
                <a:cs typeface="Calibri"/>
              </a:rPr>
              <a:t>Continuous</a:t>
            </a:r>
          </a:p>
        </p:txBody>
      </p:sp>
      <p:sp>
        <p:nvSpPr>
          <p:cNvPr id="10" name="TextBox 9">
            <a:extLst>
              <a:ext uri="{FF2B5EF4-FFF2-40B4-BE49-F238E27FC236}">
                <a16:creationId xmlns:a16="http://schemas.microsoft.com/office/drawing/2014/main" id="{DECF9B5B-EC68-A845-55AD-DDCCDDB93EDF}"/>
              </a:ext>
            </a:extLst>
          </p:cNvPr>
          <p:cNvSpPr txBox="1"/>
          <p:nvPr/>
        </p:nvSpPr>
        <p:spPr>
          <a:xfrm>
            <a:off x="7115679" y="1505434"/>
            <a:ext cx="4861560" cy="3788858"/>
          </a:xfrm>
          <a:custGeom>
            <a:avLst/>
            <a:gdLst>
              <a:gd name="connsiteX0" fmla="*/ 0 w 4861560"/>
              <a:gd name="connsiteY0" fmla="*/ 0 h 2680081"/>
              <a:gd name="connsiteX1" fmla="*/ 4861560 w 4861560"/>
              <a:gd name="connsiteY1" fmla="*/ 0 h 2680081"/>
              <a:gd name="connsiteX2" fmla="*/ 4861560 w 4861560"/>
              <a:gd name="connsiteY2" fmla="*/ 2680081 h 2680081"/>
              <a:gd name="connsiteX3" fmla="*/ 0 w 4861560"/>
              <a:gd name="connsiteY3" fmla="*/ 2680081 h 2680081"/>
              <a:gd name="connsiteX4" fmla="*/ 0 w 4861560"/>
              <a:gd name="connsiteY4" fmla="*/ 0 h 268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560" h="2680081" fill="none" extrusionOk="0">
                <a:moveTo>
                  <a:pt x="0" y="0"/>
                </a:moveTo>
                <a:cubicBezTo>
                  <a:pt x="2179364" y="-149972"/>
                  <a:pt x="3705347" y="85198"/>
                  <a:pt x="4861560" y="0"/>
                </a:cubicBezTo>
                <a:cubicBezTo>
                  <a:pt x="5030971" y="637169"/>
                  <a:pt x="4947114" y="1830573"/>
                  <a:pt x="4861560" y="2680081"/>
                </a:cubicBezTo>
                <a:cubicBezTo>
                  <a:pt x="2645756" y="2771457"/>
                  <a:pt x="1128776" y="2674024"/>
                  <a:pt x="0" y="2680081"/>
                </a:cubicBezTo>
                <a:cubicBezTo>
                  <a:pt x="-92943" y="1534538"/>
                  <a:pt x="-168235" y="1142637"/>
                  <a:pt x="0" y="0"/>
                </a:cubicBezTo>
                <a:close/>
              </a:path>
              <a:path w="4861560" h="2680081" stroke="0" extrusionOk="0">
                <a:moveTo>
                  <a:pt x="0" y="0"/>
                </a:moveTo>
                <a:cubicBezTo>
                  <a:pt x="1647688" y="-113254"/>
                  <a:pt x="2937761" y="102601"/>
                  <a:pt x="4861560" y="0"/>
                </a:cubicBezTo>
                <a:cubicBezTo>
                  <a:pt x="4808735" y="852500"/>
                  <a:pt x="4984734" y="2185286"/>
                  <a:pt x="4861560" y="2680081"/>
                </a:cubicBezTo>
                <a:cubicBezTo>
                  <a:pt x="4023365" y="2735891"/>
                  <a:pt x="1398350" y="2849039"/>
                  <a:pt x="0" y="2680081"/>
                </a:cubicBezTo>
                <a:cubicBezTo>
                  <a:pt x="-144930" y="1648543"/>
                  <a:pt x="-18259" y="468771"/>
                  <a:pt x="0" y="0"/>
                </a:cubicBezTo>
                <a:close/>
              </a:path>
            </a:pathLst>
          </a:cu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q"/>
            </a:pPr>
            <a:r>
              <a:rPr lang="en-US" dirty="0">
                <a:solidFill>
                  <a:schemeClr val="tx2"/>
                </a:solidFill>
                <a:cs typeface="Calibri"/>
              </a:rPr>
              <a:t>Formalise care relationships and embed continuity of care into the health care journey.</a:t>
            </a:r>
          </a:p>
          <a:p>
            <a:pPr marL="285750" indent="-285750">
              <a:lnSpc>
                <a:spcPct val="150000"/>
              </a:lnSpc>
              <a:buFont typeface="Wingdings"/>
              <a:buChar char="q"/>
            </a:pPr>
            <a:r>
              <a:rPr lang="en-US" dirty="0">
                <a:solidFill>
                  <a:schemeClr val="tx2"/>
                </a:solidFill>
                <a:cs typeface="Calibri"/>
              </a:rPr>
              <a:t>Make the GP/practice the reference point for you, as the patient. </a:t>
            </a:r>
          </a:p>
          <a:p>
            <a:pPr marL="285750" indent="-285750">
              <a:lnSpc>
                <a:spcPct val="150000"/>
              </a:lnSpc>
              <a:buFont typeface="Wingdings"/>
              <a:buChar char="q"/>
            </a:pPr>
            <a:r>
              <a:rPr lang="en-US" dirty="0">
                <a:solidFill>
                  <a:schemeClr val="tx2"/>
                </a:solidFill>
                <a:cs typeface="Calibri"/>
              </a:rPr>
              <a:t>Be voluntary for patients, practices and providers. </a:t>
            </a:r>
          </a:p>
          <a:p>
            <a:pPr marL="285750" indent="-285750">
              <a:lnSpc>
                <a:spcPct val="150000"/>
              </a:lnSpc>
              <a:buFont typeface="Wingdings"/>
              <a:buChar char="q"/>
            </a:pPr>
            <a:r>
              <a:rPr lang="en-US" dirty="0">
                <a:solidFill>
                  <a:schemeClr val="tx2"/>
                </a:solidFill>
                <a:cs typeface="Calibri"/>
              </a:rPr>
              <a:t>Provide better communication about consumers back to their nominated care provider. </a:t>
            </a:r>
          </a:p>
        </p:txBody>
      </p:sp>
      <p:pic>
        <p:nvPicPr>
          <p:cNvPr id="13" name="Picture 12" descr="A black and blue logo&#10;&#10;Description automatically generated">
            <a:extLst>
              <a:ext uri="{FF2B5EF4-FFF2-40B4-BE49-F238E27FC236}">
                <a16:creationId xmlns:a16="http://schemas.microsoft.com/office/drawing/2014/main" id="{5FD67A0A-0BB5-D093-B920-4ACC6DF2D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906" y="155413"/>
            <a:ext cx="1204948" cy="851477"/>
          </a:xfrm>
          <a:prstGeom prst="rect">
            <a:avLst/>
          </a:prstGeom>
        </p:spPr>
      </p:pic>
    </p:spTree>
    <p:extLst>
      <p:ext uri="{BB962C8B-B14F-4D97-AF65-F5344CB8AC3E}">
        <p14:creationId xmlns:p14="http://schemas.microsoft.com/office/powerpoint/2010/main" val="113409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232519" y="222467"/>
            <a:ext cx="5749729" cy="628600"/>
          </a:xfrm>
        </p:spPr>
        <p:txBody>
          <a:bodyPr anchor="t">
            <a:noAutofit/>
          </a:bodyPr>
          <a:lstStyle/>
          <a:p>
            <a:pPr>
              <a:lnSpc>
                <a:spcPct val="90000"/>
              </a:lnSpc>
            </a:pPr>
            <a:r>
              <a:rPr lang="en-AU" dirty="0" err="1">
                <a:solidFill>
                  <a:schemeClr val="accent1">
                    <a:lumMod val="75000"/>
                  </a:schemeClr>
                </a:solidFill>
                <a:latin typeface="Calibri"/>
                <a:cs typeface="Arial"/>
              </a:rPr>
              <a:t>MyMedicare</a:t>
            </a:r>
            <a:r>
              <a:rPr lang="en-AU" dirty="0">
                <a:solidFill>
                  <a:schemeClr val="accent1">
                    <a:lumMod val="75000"/>
                  </a:schemeClr>
                </a:solidFill>
                <a:latin typeface="Calibri"/>
                <a:cs typeface="Arial"/>
              </a:rPr>
              <a:t> eligibility</a:t>
            </a:r>
          </a:p>
        </p:txBody>
      </p:sp>
      <p:graphicFrame>
        <p:nvGraphicFramePr>
          <p:cNvPr id="9" name="Diagram 8">
            <a:extLst>
              <a:ext uri="{FF2B5EF4-FFF2-40B4-BE49-F238E27FC236}">
                <a16:creationId xmlns:a16="http://schemas.microsoft.com/office/drawing/2014/main" id="{35F97020-724B-B8C9-D8FA-E9C7ED68099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370810"/>
              </p:ext>
            </p:extLst>
          </p:nvPr>
        </p:nvGraphicFramePr>
        <p:xfrm>
          <a:off x="627190" y="851067"/>
          <a:ext cx="11165128" cy="357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62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71EA-AAA0-4794-60FA-C25F047C8461}"/>
              </a:ext>
            </a:extLst>
          </p:cNvPr>
          <p:cNvSpPr>
            <a:spLocks noGrp="1"/>
          </p:cNvSpPr>
          <p:nvPr>
            <p:ph type="title"/>
          </p:nvPr>
        </p:nvSpPr>
        <p:spPr/>
        <p:txBody>
          <a:bodyPr/>
          <a:lstStyle/>
          <a:p>
            <a:r>
              <a:rPr lang="en-AU" dirty="0" err="1"/>
              <a:t>MyMedicare</a:t>
            </a:r>
            <a:r>
              <a:rPr lang="en-AU" dirty="0"/>
              <a:t> benefits</a:t>
            </a:r>
          </a:p>
        </p:txBody>
      </p:sp>
    </p:spTree>
    <p:extLst>
      <p:ext uri="{BB962C8B-B14F-4D97-AF65-F5344CB8AC3E}">
        <p14:creationId xmlns:p14="http://schemas.microsoft.com/office/powerpoint/2010/main" val="344060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C16-F988-C0E9-3C5D-7BC8CA2C0940}"/>
              </a:ext>
            </a:extLst>
          </p:cNvPr>
          <p:cNvSpPr>
            <a:spLocks noGrp="1"/>
          </p:cNvSpPr>
          <p:nvPr>
            <p:ph type="title"/>
          </p:nvPr>
        </p:nvSpPr>
        <p:spPr>
          <a:xfrm>
            <a:off x="1044000" y="648000"/>
            <a:ext cx="9223261" cy="628600"/>
          </a:xfrm>
        </p:spPr>
        <p:txBody>
          <a:bodyPr vert="horz" lIns="0" tIns="0" rIns="0" bIns="0" rtlCol="0" anchor="t">
            <a:normAutofit/>
          </a:bodyPr>
          <a:lstStyle/>
          <a:p>
            <a:pPr>
              <a:lnSpc>
                <a:spcPct val="90000"/>
              </a:lnSpc>
            </a:pPr>
            <a:r>
              <a:rPr lang="en-AU" sz="4400"/>
              <a:t>MyMedicare benefits</a:t>
            </a:r>
          </a:p>
        </p:txBody>
      </p:sp>
      <p:sp>
        <p:nvSpPr>
          <p:cNvPr id="3" name="TextBox 2">
            <a:extLst>
              <a:ext uri="{FF2B5EF4-FFF2-40B4-BE49-F238E27FC236}">
                <a16:creationId xmlns:a16="http://schemas.microsoft.com/office/drawing/2014/main" id="{415A76D7-14EC-DC2C-054F-4AA0357BB350}"/>
              </a:ext>
            </a:extLst>
          </p:cNvPr>
          <p:cNvSpPr txBox="1"/>
          <p:nvPr/>
        </p:nvSpPr>
        <p:spPr>
          <a:xfrm>
            <a:off x="1044000" y="1403775"/>
            <a:ext cx="9223261" cy="62860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defTabSz="1218804">
              <a:spcAft>
                <a:spcPts val="600"/>
              </a:spcAft>
            </a:pPr>
            <a:r>
              <a:rPr lang="en-US" sz="3600" baseline="0" dirty="0" err="1">
                <a:solidFill>
                  <a:schemeClr val="accent2"/>
                </a:solidFill>
                <a:latin typeface="+mj-lt"/>
                <a:cs typeface="Arial" pitchFamily="34" charset="0"/>
              </a:rPr>
              <a:t>MyMedicare</a:t>
            </a:r>
            <a:r>
              <a:rPr lang="en-US" sz="3600" baseline="0" dirty="0">
                <a:solidFill>
                  <a:schemeClr val="accent2"/>
                </a:solidFill>
                <a:latin typeface="+mj-lt"/>
                <a:cs typeface="Arial" pitchFamily="34" charset="0"/>
              </a:rPr>
              <a:t> registration will provide access to:</a:t>
            </a:r>
          </a:p>
        </p:txBody>
      </p:sp>
      <p:sp>
        <p:nvSpPr>
          <p:cNvPr id="4" name="Content Placeholder 3">
            <a:extLst>
              <a:ext uri="{FF2B5EF4-FFF2-40B4-BE49-F238E27FC236}">
                <a16:creationId xmlns:a16="http://schemas.microsoft.com/office/drawing/2014/main" id="{9B65AFEE-4B73-A1A0-6980-3C5C1822E2FA}"/>
              </a:ext>
            </a:extLst>
          </p:cNvPr>
          <p:cNvSpPr>
            <a:spLocks noGrp="1"/>
          </p:cNvSpPr>
          <p:nvPr>
            <p:ph idx="1"/>
          </p:nvPr>
        </p:nvSpPr>
        <p:spPr>
          <a:xfrm>
            <a:off x="1043999" y="2374232"/>
            <a:ext cx="10747855" cy="3572824"/>
          </a:xfrm>
        </p:spPr>
        <p:txBody>
          <a:bodyPr vert="horz" lIns="0" tIns="0" rIns="0" bIns="0" rtlCol="0">
            <a:normAutofit/>
          </a:bodyPr>
          <a:lstStyle/>
          <a:p>
            <a:pPr marL="666750" lvl="1" indent="-342900">
              <a:lnSpc>
                <a:spcPct val="100000"/>
              </a:lnSpc>
              <a:spcAft>
                <a:spcPts val="1200"/>
              </a:spcAft>
              <a:buClr>
                <a:schemeClr val="accent2"/>
              </a:buClr>
            </a:pPr>
            <a:r>
              <a:rPr lang="en-AU" dirty="0">
                <a:solidFill>
                  <a:schemeClr val="accent1"/>
                </a:solidFill>
              </a:rPr>
              <a:t>greater continuity of care </a:t>
            </a:r>
          </a:p>
          <a:p>
            <a:pPr marL="666750" lvl="1" indent="-342900">
              <a:lnSpc>
                <a:spcPct val="100000"/>
              </a:lnSpc>
              <a:spcAft>
                <a:spcPts val="1200"/>
              </a:spcAft>
              <a:buClr>
                <a:schemeClr val="accent2"/>
              </a:buClr>
            </a:pPr>
            <a:r>
              <a:rPr lang="en-AU" dirty="0">
                <a:solidFill>
                  <a:schemeClr val="accent1"/>
                </a:solidFill>
              </a:rPr>
              <a:t>longer MBS funded telehealth consultations with registered GP</a:t>
            </a:r>
          </a:p>
          <a:p>
            <a:pPr marL="666750" lvl="1" indent="-342900">
              <a:lnSpc>
                <a:spcPct val="100000"/>
              </a:lnSpc>
              <a:spcAft>
                <a:spcPts val="1200"/>
              </a:spcAft>
              <a:buClr>
                <a:schemeClr val="accent2"/>
              </a:buClr>
            </a:pPr>
            <a:r>
              <a:rPr lang="en-AU" dirty="0">
                <a:solidFill>
                  <a:schemeClr val="accent1"/>
                </a:solidFill>
              </a:rPr>
              <a:t>triple bulk billing incentive for longer telehealth consultations (if eligible for bulk billing incentive)</a:t>
            </a:r>
          </a:p>
          <a:p>
            <a:pPr marL="666750" lvl="1" indent="-342900">
              <a:lnSpc>
                <a:spcPct val="100000"/>
              </a:lnSpc>
              <a:spcAft>
                <a:spcPts val="1200"/>
              </a:spcAft>
              <a:buClr>
                <a:schemeClr val="accent2"/>
              </a:buClr>
            </a:pPr>
            <a:r>
              <a:rPr lang="en-AU" dirty="0">
                <a:solidFill>
                  <a:schemeClr val="accent1"/>
                </a:solidFill>
              </a:rPr>
              <a:t>more regular visits from GP for people living in residential aged care homes (from Aug 2024).</a:t>
            </a:r>
          </a:p>
        </p:txBody>
      </p:sp>
    </p:spTree>
    <p:extLst>
      <p:ext uri="{BB962C8B-B14F-4D97-AF65-F5344CB8AC3E}">
        <p14:creationId xmlns:p14="http://schemas.microsoft.com/office/powerpoint/2010/main" val="417417502"/>
      </p:ext>
    </p:extLst>
  </p:cSld>
  <p:clrMapOvr>
    <a:masterClrMapping/>
  </p:clrMapOvr>
</p:sld>
</file>

<file path=ppt/theme/theme1.xml><?xml version="1.0" encoding="utf-8"?>
<a:theme xmlns:a="http://schemas.openxmlformats.org/drawingml/2006/main" name="Office Theme">
  <a:themeElements>
    <a:clrScheme name="Brisbane South PHN">
      <a:dk1>
        <a:sysClr val="windowText" lastClr="000000"/>
      </a:dk1>
      <a:lt1>
        <a:sysClr val="window" lastClr="FFFFFF"/>
      </a:lt1>
      <a:dk2>
        <a:srgbClr val="003D69"/>
      </a:dk2>
      <a:lt2>
        <a:srgbClr val="E7E6E6"/>
      </a:lt2>
      <a:accent1>
        <a:srgbClr val="003D69"/>
      </a:accent1>
      <a:accent2>
        <a:srgbClr val="119196"/>
      </a:accent2>
      <a:accent3>
        <a:srgbClr val="99CA3C"/>
      </a:accent3>
      <a:accent4>
        <a:srgbClr val="00B6DF"/>
      </a:accent4>
      <a:accent5>
        <a:srgbClr val="53C1AB"/>
      </a:accent5>
      <a:accent6>
        <a:srgbClr val="5BCAEF"/>
      </a:accent6>
      <a:hlink>
        <a:srgbClr val="FAA719"/>
      </a:hlink>
      <a:folHlink>
        <a:srgbClr val="F68B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SPHN">
  <a:themeElements>
    <a:clrScheme name="BSPHN_Colours">
      <a:dk1>
        <a:sysClr val="windowText" lastClr="000000"/>
      </a:dk1>
      <a:lt1>
        <a:sysClr val="window" lastClr="FFFFFF"/>
      </a:lt1>
      <a:dk2>
        <a:srgbClr val="333333"/>
      </a:dk2>
      <a:lt2>
        <a:srgbClr val="FFFFFF"/>
      </a:lt2>
      <a:accent1>
        <a:srgbClr val="003D69"/>
      </a:accent1>
      <a:accent2>
        <a:srgbClr val="119196"/>
      </a:accent2>
      <a:accent3>
        <a:srgbClr val="53C1AB"/>
      </a:accent3>
      <a:accent4>
        <a:srgbClr val="99CA3C"/>
      </a:accent4>
      <a:accent5>
        <a:srgbClr val="0C5AA9"/>
      </a:accent5>
      <a:accent6>
        <a:srgbClr val="5BCAEF"/>
      </a:accent6>
      <a:hlink>
        <a:srgbClr val="086E8E"/>
      </a:hlink>
      <a:folHlink>
        <a:srgbClr val="00B6DF"/>
      </a:folHlink>
    </a:clrScheme>
    <a:fontScheme name="BSPHN_Fonts">
      <a:majorFont>
        <a:latin typeface="Inter Medium"/>
        <a:ea typeface=""/>
        <a:cs typeface=""/>
      </a:majorFont>
      <a:minorFont>
        <a:latin typeface="Inter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BSPHN  -  Read-Only" id="{C79F5EC6-5B97-4E8D-A441-083CB5851F6A}" vid="{399B8010-15F8-4768-8B9F-3496250F27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a01765-13e1-4ce6-b466-9831b4e46165" xsi:nil="true"/>
    <lcf76f155ced4ddcb4097134ff3c332f xmlns="2b1627d4-afce-4fcd-b345-27d51a74ae91">
      <Terms xmlns="http://schemas.microsoft.com/office/infopath/2007/PartnerControls"/>
    </lcf76f155ced4ddcb4097134ff3c332f>
    <SharedWithUsers xmlns="f9578483-0b39-432e-80fa-d82b0560d2ce">
      <UserInfo>
        <DisplayName>Angela How</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D80BA66D850C4EA58854A951998C44" ma:contentTypeVersion="17" ma:contentTypeDescription="Create a new document." ma:contentTypeScope="" ma:versionID="09536ed95aed7fe25b5ab829c8d8280a">
  <xsd:schema xmlns:xsd="http://www.w3.org/2001/XMLSchema" xmlns:xs="http://www.w3.org/2001/XMLSchema" xmlns:p="http://schemas.microsoft.com/office/2006/metadata/properties" xmlns:ns2="2b1627d4-afce-4fcd-b345-27d51a74ae91" xmlns:ns3="83a01765-13e1-4ce6-b466-9831b4e46165" xmlns:ns4="f9578483-0b39-432e-80fa-d82b0560d2ce" targetNamespace="http://schemas.microsoft.com/office/2006/metadata/properties" ma:root="true" ma:fieldsID="aea0946f0250510f30864f00f14269a2" ns2:_="" ns3:_="" ns4:_="">
    <xsd:import namespace="2b1627d4-afce-4fcd-b345-27d51a74ae91"/>
    <xsd:import namespace="83a01765-13e1-4ce6-b466-9831b4e46165"/>
    <xsd:import namespace="f9578483-0b39-432e-80fa-d82b0560d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4:SharedWithUsers" minOccurs="0"/>
                <xsd:element ref="ns4:SharedWithDetails"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627d4-afce-4fcd-b345-27d51a74a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dd01fbf-998b-4b3f-8fee-c75e4c1c251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a01765-13e1-4ce6-b466-9831b4e4616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1499000-11dc-4836-8586-cc8e5fcfe347}" ma:internalName="TaxCatchAll" ma:showField="CatchAllData" ma:web="f9578483-0b39-432e-80fa-d82b0560d2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578483-0b39-432e-80fa-d82b0560d2c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158C08-D2FC-45AD-8009-8F212088B6CB}">
  <ds:schemaRefs>
    <ds:schemaRef ds:uri="http://schemas.microsoft.com/sharepoint/v3/contenttype/forms"/>
  </ds:schemaRefs>
</ds:datastoreItem>
</file>

<file path=customXml/itemProps2.xml><?xml version="1.0" encoding="utf-8"?>
<ds:datastoreItem xmlns:ds="http://schemas.openxmlformats.org/officeDocument/2006/customXml" ds:itemID="{9A61513F-F7D0-4FBC-8062-374301551229}">
  <ds:schemaRefs>
    <ds:schemaRef ds:uri="http://purl.org/dc/terms/"/>
    <ds:schemaRef ds:uri="f9578483-0b39-432e-80fa-d82b0560d2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83a01765-13e1-4ce6-b466-9831b4e46165"/>
    <ds:schemaRef ds:uri="2b1627d4-afce-4fcd-b345-27d51a74ae91"/>
    <ds:schemaRef ds:uri="http://purl.org/dc/dcmitype/"/>
  </ds:schemaRefs>
</ds:datastoreItem>
</file>

<file path=customXml/itemProps3.xml><?xml version="1.0" encoding="utf-8"?>
<ds:datastoreItem xmlns:ds="http://schemas.openxmlformats.org/officeDocument/2006/customXml" ds:itemID="{C0987E1C-707D-44BB-982E-8757A76F75BC}">
  <ds:schemaRefs>
    <ds:schemaRef ds:uri="2b1627d4-afce-4fcd-b345-27d51a74ae91"/>
    <ds:schemaRef ds:uri="83a01765-13e1-4ce6-b466-9831b4e46165"/>
    <ds:schemaRef ds:uri="f9578483-0b39-432e-80fa-d82b0560d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526</TotalTime>
  <Words>1285</Words>
  <Application>Microsoft Office PowerPoint</Application>
  <PresentationFormat>Widescreen</PresentationFormat>
  <Paragraphs>173</Paragraphs>
  <Slides>24</Slides>
  <Notes>13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BSPHN</vt:lpstr>
      <vt:lpstr>MyMedicare</vt:lpstr>
      <vt:lpstr>Acknowledgement of country </vt:lpstr>
      <vt:lpstr>Introduction to MyMedicare</vt:lpstr>
      <vt:lpstr>MyMedicare overview</vt:lpstr>
      <vt:lpstr>Video: Introducing MyMedicare</vt:lpstr>
      <vt:lpstr>MyMedicare: improved continuity of care</vt:lpstr>
      <vt:lpstr>MyMedicare eligibility</vt:lpstr>
      <vt:lpstr>MyMedicare benefits</vt:lpstr>
      <vt:lpstr>MyMedicare benefits</vt:lpstr>
      <vt:lpstr>MyMedicare benefits: billing</vt:lpstr>
      <vt:lpstr>Next steps for MyMedicare</vt:lpstr>
      <vt:lpstr>Registering for MyMedicare</vt:lpstr>
      <vt:lpstr>MyMedicare registration</vt:lpstr>
      <vt:lpstr>Important note:</vt:lpstr>
      <vt:lpstr>Registration changes</vt:lpstr>
      <vt:lpstr>MyMedicare myth-busting</vt:lpstr>
      <vt:lpstr>MyMedicare Myths</vt:lpstr>
      <vt:lpstr>MyMedicare myths and facts</vt:lpstr>
      <vt:lpstr>MyMedicare Myths</vt:lpstr>
      <vt:lpstr>Further information</vt:lpstr>
      <vt:lpstr>Consumer information</vt:lpstr>
      <vt:lpstr>Additional Information</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Rosie Murrell</dc:creator>
  <cp:lastModifiedBy>Emma Keller</cp:lastModifiedBy>
  <cp:revision>1833</cp:revision>
  <cp:lastPrinted>2024-02-27T23:01:11Z</cp:lastPrinted>
  <dcterms:created xsi:type="dcterms:W3CDTF">2020-06-08T05:31:41Z</dcterms:created>
  <dcterms:modified xsi:type="dcterms:W3CDTF">2024-06-06T05:59:07Z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rrent Version">
    <vt:lpwstr>V1.2</vt:lpwstr>
  </property>
  <property fmtid="{D5CDD505-2E9C-101B-9397-08002B2CF9AE}" pid="3" name="ContentTypeId">
    <vt:lpwstr>0x01010024D80BA66D850C4EA58854A951998C44</vt:lpwstr>
  </property>
  <property fmtid="{D5CDD505-2E9C-101B-9397-08002B2CF9AE}" pid="4" name="File Status">
    <vt:lpwstr/>
  </property>
  <property fmtid="{D5CDD505-2E9C-101B-9397-08002B2CF9AE}" pid="5" name="Content1">
    <vt:lpwstr/>
  </property>
  <property fmtid="{D5CDD505-2E9C-101B-9397-08002B2CF9AE}" pid="6" name="Classification">
    <vt:lpwstr/>
  </property>
  <property fmtid="{D5CDD505-2E9C-101B-9397-08002B2CF9AE}" pid="7" name="DocumentType">
    <vt:lpwstr>9;#Template|76d7c70c-2b80-4ae7-9a68-d15bae496083</vt:lpwstr>
  </property>
  <property fmtid="{D5CDD505-2E9C-101B-9397-08002B2CF9AE}" pid="8" name="ResourceArea">
    <vt:lpwstr>14;#Operations and processes|200fc8fc-3668-4f7d-bd17-04b0c51fad67</vt:lpwstr>
  </property>
  <property fmtid="{D5CDD505-2E9C-101B-9397-08002B2CF9AE}" pid="9" name="_ExtendedDescription">
    <vt:lpwstr/>
  </property>
  <property fmtid="{D5CDD505-2E9C-101B-9397-08002B2CF9AE}" pid="10" name="TriggerFlowInfo">
    <vt:lpwstr/>
  </property>
  <property fmtid="{D5CDD505-2E9C-101B-9397-08002B2CF9AE}" pid="11" name="Library">
    <vt:lpwstr/>
  </property>
  <property fmtid="{D5CDD505-2E9C-101B-9397-08002B2CF9AE}" pid="12" name="DocumentID">
    <vt:lpwstr>OAPFOR0021</vt:lpwstr>
  </property>
  <property fmtid="{D5CDD505-2E9C-101B-9397-08002B2CF9AE}" pid="13" name="Archive">
    <vt:lpwstr>No</vt:lpwstr>
  </property>
  <property fmtid="{D5CDD505-2E9C-101B-9397-08002B2CF9AE}" pid="14" name="ReviewDate">
    <vt:filetime>2024-03-19T14:00:00Z</vt:filetime>
  </property>
  <property fmtid="{D5CDD505-2E9C-101B-9397-08002B2CF9AE}" pid="15" name="DocumentApprover">
    <vt:lpwstr>Marketing and Communications Manager</vt:lpwstr>
  </property>
  <property fmtid="{D5CDD505-2E9C-101B-9397-08002B2CF9AE}" pid="16" name="Published to Resource Centre">
    <vt:bool>false</vt:bool>
  </property>
  <property fmtid="{D5CDD505-2E9C-101B-9397-08002B2CF9AE}" pid="17" name="Last Reviewed">
    <vt:filetime>2021-10-12T07:59:00Z</vt:filetime>
  </property>
  <property fmtid="{D5CDD505-2E9C-101B-9397-08002B2CF9AE}" pid="18" name="MediaServiceImageTags">
    <vt:lpwstr/>
  </property>
</Properties>
</file>